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324" r:id="rId2"/>
    <p:sldId id="325" r:id="rId3"/>
    <p:sldId id="262" r:id="rId4"/>
    <p:sldId id="258" r:id="rId5"/>
    <p:sldId id="307" r:id="rId6"/>
    <p:sldId id="301" r:id="rId7"/>
    <p:sldId id="302" r:id="rId8"/>
    <p:sldId id="303" r:id="rId9"/>
    <p:sldId id="268" r:id="rId10"/>
    <p:sldId id="304" r:id="rId11"/>
    <p:sldId id="309" r:id="rId12"/>
    <p:sldId id="310" r:id="rId13"/>
    <p:sldId id="270" r:id="rId14"/>
    <p:sldId id="319" r:id="rId15"/>
    <p:sldId id="277" r:id="rId16"/>
    <p:sldId id="320" r:id="rId17"/>
    <p:sldId id="311" r:id="rId18"/>
    <p:sldId id="306" r:id="rId19"/>
    <p:sldId id="292" r:id="rId20"/>
    <p:sldId id="281" r:id="rId21"/>
    <p:sldId id="283" r:id="rId22"/>
    <p:sldId id="284" r:id="rId23"/>
    <p:sldId id="321" r:id="rId24"/>
    <p:sldId id="323" r:id="rId25"/>
    <p:sldId id="322" r:id="rId26"/>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u Okamoto" initials="TO" lastIdx="1" clrIdx="0">
    <p:extLst>
      <p:ext uri="{19B8F6BF-5375-455C-9EA6-DF929625EA0E}">
        <p15:presenceInfo xmlns:p15="http://schemas.microsoft.com/office/powerpoint/2012/main" userId="Taku Okam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43C"/>
    <a:srgbClr val="173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378" autoAdjust="0"/>
  </p:normalViewPr>
  <p:slideViewPr>
    <p:cSldViewPr snapToGrid="0" snapToObjects="1" showGuides="1">
      <p:cViewPr varScale="1">
        <p:scale>
          <a:sx n="66" d="100"/>
          <a:sy n="66" d="100"/>
        </p:scale>
        <p:origin x="2262"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B104B1C-6870-0F43-B09D-5E5B06CC50B8}" type="datetimeFigureOut">
              <a:rPr kumimoji="1" lang="ja-JP" altLang="en-US" smtClean="0"/>
              <a:t>2021/4/20</a:t>
            </a:fld>
            <a:endParaRPr kumimoji="1" lang="ja-JP" altLang="en-US"/>
          </a:p>
        </p:txBody>
      </p:sp>
      <p:sp>
        <p:nvSpPr>
          <p:cNvPr id="4" name="スライド イメージ プレースホルダー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5AF2957-B09C-DD47-B5E5-F28278675AA8}" type="slidenum">
              <a:rPr kumimoji="1" lang="ja-JP" altLang="en-US" smtClean="0"/>
              <a:t>‹#›</a:t>
            </a:fld>
            <a:endParaRPr kumimoji="1" lang="ja-JP" altLang="en-US"/>
          </a:p>
        </p:txBody>
      </p:sp>
    </p:spTree>
    <p:extLst>
      <p:ext uri="{BB962C8B-B14F-4D97-AF65-F5344CB8AC3E}">
        <p14:creationId xmlns:p14="http://schemas.microsoft.com/office/powerpoint/2010/main" val="1545959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zoom-japan.net/manual/pc/zoom-pc-ap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4</a:t>
            </a:fld>
            <a:endParaRPr kumimoji="1" lang="ja-JP" altLang="en-US"/>
          </a:p>
        </p:txBody>
      </p:sp>
    </p:spTree>
    <p:extLst>
      <p:ext uri="{BB962C8B-B14F-4D97-AF65-F5344CB8AC3E}">
        <p14:creationId xmlns:p14="http://schemas.microsoft.com/office/powerpoint/2010/main" val="127720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18</a:t>
            </a:fld>
            <a:endParaRPr kumimoji="1" lang="ja-JP" altLang="en-US"/>
          </a:p>
        </p:txBody>
      </p:sp>
    </p:spTree>
    <p:extLst>
      <p:ext uri="{BB962C8B-B14F-4D97-AF65-F5344CB8AC3E}">
        <p14:creationId xmlns:p14="http://schemas.microsoft.com/office/powerpoint/2010/main" val="199094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19</a:t>
            </a:fld>
            <a:endParaRPr kumimoji="1" lang="ja-JP" altLang="en-US"/>
          </a:p>
        </p:txBody>
      </p:sp>
    </p:spTree>
    <p:extLst>
      <p:ext uri="{BB962C8B-B14F-4D97-AF65-F5344CB8AC3E}">
        <p14:creationId xmlns:p14="http://schemas.microsoft.com/office/powerpoint/2010/main" val="192116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JSET</a:t>
            </a:r>
            <a:r>
              <a:rPr kumimoji="1" lang="ja-JP" altLang="en-US"/>
              <a:t>のやり方を参考にしました</a:t>
            </a:r>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20</a:t>
            </a:fld>
            <a:endParaRPr kumimoji="1" lang="ja-JP" altLang="en-US"/>
          </a:p>
        </p:txBody>
      </p:sp>
    </p:spTree>
    <p:extLst>
      <p:ext uri="{BB962C8B-B14F-4D97-AF65-F5344CB8AC3E}">
        <p14:creationId xmlns:p14="http://schemas.microsoft.com/office/powerpoint/2010/main" val="38733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21</a:t>
            </a:fld>
            <a:endParaRPr kumimoji="1" lang="ja-JP" altLang="en-US"/>
          </a:p>
        </p:txBody>
      </p:sp>
    </p:spTree>
    <p:extLst>
      <p:ext uri="{BB962C8B-B14F-4D97-AF65-F5344CB8AC3E}">
        <p14:creationId xmlns:p14="http://schemas.microsoft.com/office/powerpoint/2010/main" val="82895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23</a:t>
            </a:fld>
            <a:endParaRPr kumimoji="1" lang="ja-JP" altLang="en-US"/>
          </a:p>
        </p:txBody>
      </p:sp>
    </p:spTree>
    <p:extLst>
      <p:ext uri="{BB962C8B-B14F-4D97-AF65-F5344CB8AC3E}">
        <p14:creationId xmlns:p14="http://schemas.microsoft.com/office/powerpoint/2010/main" val="216575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24</a:t>
            </a:fld>
            <a:endParaRPr kumimoji="1" lang="ja-JP" altLang="en-US"/>
          </a:p>
        </p:txBody>
      </p:sp>
    </p:spTree>
    <p:extLst>
      <p:ext uri="{BB962C8B-B14F-4D97-AF65-F5344CB8AC3E}">
        <p14:creationId xmlns:p14="http://schemas.microsoft.com/office/powerpoint/2010/main" val="99875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25</a:t>
            </a:fld>
            <a:endParaRPr kumimoji="1" lang="ja-JP" altLang="en-US"/>
          </a:p>
        </p:txBody>
      </p:sp>
    </p:spTree>
    <p:extLst>
      <p:ext uri="{BB962C8B-B14F-4D97-AF65-F5344CB8AC3E}">
        <p14:creationId xmlns:p14="http://schemas.microsoft.com/office/powerpoint/2010/main" val="234789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6</a:t>
            </a:fld>
            <a:endParaRPr kumimoji="1" lang="ja-JP" altLang="en-US"/>
          </a:p>
        </p:txBody>
      </p:sp>
    </p:spTree>
    <p:extLst>
      <p:ext uri="{BB962C8B-B14F-4D97-AF65-F5344CB8AC3E}">
        <p14:creationId xmlns:p14="http://schemas.microsoft.com/office/powerpoint/2010/main" val="30170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7</a:t>
            </a:fld>
            <a:endParaRPr kumimoji="1" lang="ja-JP" altLang="en-US"/>
          </a:p>
        </p:txBody>
      </p:sp>
    </p:spTree>
    <p:extLst>
      <p:ext uri="{BB962C8B-B14F-4D97-AF65-F5344CB8AC3E}">
        <p14:creationId xmlns:p14="http://schemas.microsoft.com/office/powerpoint/2010/main" val="234553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a:t>
            </a:r>
            <a:r>
              <a:rPr kumimoji="1" lang="en-US" altLang="ja-JP" dirty="0"/>
              <a:t>URL</a:t>
            </a:r>
            <a:r>
              <a:rPr kumimoji="1" lang="ja-JP" altLang="en-US"/>
              <a:t>：</a:t>
            </a:r>
            <a:r>
              <a:rPr lang="en-US" altLang="ja-JP" dirty="0">
                <a:hlinkClick r:id="rId3"/>
              </a:rPr>
              <a:t>https://zoom-japan.net/manual/pc/zoom-pc-app/</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8</a:t>
            </a:fld>
            <a:endParaRPr kumimoji="1" lang="ja-JP" altLang="en-US"/>
          </a:p>
        </p:txBody>
      </p:sp>
    </p:spTree>
    <p:extLst>
      <p:ext uri="{BB962C8B-B14F-4D97-AF65-F5344CB8AC3E}">
        <p14:creationId xmlns:p14="http://schemas.microsoft.com/office/powerpoint/2010/main" val="257333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11</a:t>
            </a:fld>
            <a:endParaRPr kumimoji="1" lang="ja-JP" altLang="en-US"/>
          </a:p>
        </p:txBody>
      </p:sp>
    </p:spTree>
    <p:extLst>
      <p:ext uri="{BB962C8B-B14F-4D97-AF65-F5344CB8AC3E}">
        <p14:creationId xmlns:p14="http://schemas.microsoft.com/office/powerpoint/2010/main" val="236128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12</a:t>
            </a:fld>
            <a:endParaRPr kumimoji="1" lang="ja-JP" altLang="en-US"/>
          </a:p>
        </p:txBody>
      </p:sp>
    </p:spTree>
    <p:extLst>
      <p:ext uri="{BB962C8B-B14F-4D97-AF65-F5344CB8AC3E}">
        <p14:creationId xmlns:p14="http://schemas.microsoft.com/office/powerpoint/2010/main" val="121467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マイクをミュート・カメラをオンの設定は</a:t>
            </a:r>
            <a:r>
              <a:rPr kumimoji="1" lang="en-US" altLang="ja-JP" dirty="0"/>
              <a:t>JSET</a:t>
            </a:r>
            <a:r>
              <a:rPr kumimoji="1" lang="ja-JP" altLang="en-US"/>
              <a:t>を参考にした。</a:t>
            </a:r>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14</a:t>
            </a:fld>
            <a:endParaRPr kumimoji="1" lang="ja-JP" altLang="en-US"/>
          </a:p>
        </p:txBody>
      </p:sp>
    </p:spTree>
    <p:extLst>
      <p:ext uri="{BB962C8B-B14F-4D97-AF65-F5344CB8AC3E}">
        <p14:creationId xmlns:p14="http://schemas.microsoft.com/office/powerpoint/2010/main" val="389899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15</a:t>
            </a:fld>
            <a:endParaRPr kumimoji="1" lang="ja-JP" altLang="en-US"/>
          </a:p>
        </p:txBody>
      </p:sp>
    </p:spTree>
    <p:extLst>
      <p:ext uri="{BB962C8B-B14F-4D97-AF65-F5344CB8AC3E}">
        <p14:creationId xmlns:p14="http://schemas.microsoft.com/office/powerpoint/2010/main" val="282407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AF2957-B09C-DD47-B5E5-F28278675AA8}" type="slidenum">
              <a:rPr kumimoji="1" lang="ja-JP" altLang="en-US" smtClean="0"/>
              <a:t>17</a:t>
            </a:fld>
            <a:endParaRPr kumimoji="1" lang="ja-JP" altLang="en-US"/>
          </a:p>
        </p:txBody>
      </p:sp>
    </p:spTree>
    <p:extLst>
      <p:ext uri="{BB962C8B-B14F-4D97-AF65-F5344CB8AC3E}">
        <p14:creationId xmlns:p14="http://schemas.microsoft.com/office/powerpoint/2010/main" val="2846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AA538-9764-1048-8D98-099BC9F26632}"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lvl1pPr>
              <a:defRPr sz="1800"/>
            </a:lvl1pPr>
          </a:lstStyle>
          <a:p>
            <a:endParaRPr kumimoji="1" lang="ja-JP" altLang="en-US"/>
          </a:p>
        </p:txBody>
      </p:sp>
      <p:sp>
        <p:nvSpPr>
          <p:cNvPr id="6" name="Slide Number Placeholder 5"/>
          <p:cNvSpPr>
            <a:spLocks noGrp="1"/>
          </p:cNvSpPr>
          <p:nvPr>
            <p:ph type="sldNum" sz="quarter" idx="12"/>
          </p:nvPr>
        </p:nvSpPr>
        <p:spPr>
          <a:xfrm>
            <a:off x="4843462" y="9541533"/>
            <a:ext cx="1543050" cy="297267"/>
          </a:xfrm>
        </p:spPr>
        <p:txBody>
          <a:bodyPr/>
          <a:lstStyle/>
          <a:p>
            <a:endParaRPr kumimoji="1" lang="ja-JP" altLang="en-US"/>
          </a:p>
        </p:txBody>
      </p:sp>
    </p:spTree>
    <p:extLst>
      <p:ext uri="{BB962C8B-B14F-4D97-AF65-F5344CB8AC3E}">
        <p14:creationId xmlns:p14="http://schemas.microsoft.com/office/powerpoint/2010/main" val="7003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3E9CD1-3B3E-0F4F-9A85-E27DB6AC2DD0}"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30352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6546B1-AF2A-3842-A9EF-1CCC2F492057}"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92484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ormAutofit/>
          </a:bodyPr>
          <a:lstStyle>
            <a:lvl1pPr>
              <a:lnSpc>
                <a:spcPct val="100000"/>
              </a:lnSpc>
              <a:defRPr sz="2000"/>
            </a:lvl1pPr>
            <a:lvl2pPr>
              <a:lnSpc>
                <a:spcPct val="100000"/>
              </a:lnSpc>
              <a:defRPr sz="1800"/>
            </a:lvl2pPr>
            <a:lvl3pPr>
              <a:lnSpc>
                <a:spcPct val="100000"/>
              </a:lnSpc>
              <a:defRPr sz="1400"/>
            </a:lvl3pPr>
            <a:lvl4pPr>
              <a:lnSpc>
                <a:spcPct val="100000"/>
              </a:lnSpc>
              <a:defRPr sz="1200"/>
            </a:lvl4pPr>
            <a:lvl5pPr>
              <a:lnSpc>
                <a:spcPct val="100000"/>
              </a:lnSpc>
              <a:defRPr sz="1200"/>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fld id="{B63B1444-C492-A246-B0B9-3BD336F27F7C}"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cxnSp>
        <p:nvCxnSpPr>
          <p:cNvPr id="14" name="直線コネクタ 13">
            <a:extLst>
              <a:ext uri="{FF2B5EF4-FFF2-40B4-BE49-F238E27FC236}">
                <a16:creationId xmlns="" xmlns:a16="http://schemas.microsoft.com/office/drawing/2014/main" id="{83AF5336-CDAE-8141-94D2-CDD8CAE31DCC}"/>
              </a:ext>
            </a:extLst>
          </p:cNvPr>
          <p:cNvCxnSpPr>
            <a:cxnSpLocks/>
          </p:cNvCxnSpPr>
          <p:nvPr userDrawn="1"/>
        </p:nvCxnSpPr>
        <p:spPr>
          <a:xfrm>
            <a:off x="-93785" y="1324763"/>
            <a:ext cx="7092462" cy="0"/>
          </a:xfrm>
          <a:prstGeom prst="line">
            <a:avLst/>
          </a:prstGeom>
          <a:ln w="38100">
            <a:solidFill>
              <a:srgbClr val="173F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73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5E643D-22B9-D543-91C2-7A4A3CD11BEA}"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237392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B7C54A-B3F3-CE43-ACE4-CE7ACD373E0F}"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1369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6C0D60-80F1-8043-8F3F-364A5D9922C8}" type="datetime1">
              <a:rPr kumimoji="1" lang="ja-JP" altLang="en-US" smtClean="0"/>
              <a:t>2021/4/20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427512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691E0B-6CD1-2B47-9B51-F85F491007FD}" type="datetime1">
              <a:rPr kumimoji="1" lang="ja-JP" altLang="en-US" smtClean="0"/>
              <a:t>2021/4/20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269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212DE-27F8-B74A-8954-A7BBA511657B}" type="datetime1">
              <a:rPr kumimoji="1" lang="ja-JP" altLang="en-US" smtClean="0"/>
              <a:t>2021/4/20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6217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7E4734-A38D-EE45-9154-1F0D5FE93D30}"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9791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869499-2300-7D41-BE3D-CCBBE2BD2488}"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E8AA25-75BE-B24A-894A-D2F98540D44F}" type="slidenum">
              <a:rPr kumimoji="1" lang="ja-JP" altLang="en-US" smtClean="0"/>
              <a:t>‹#›</a:t>
            </a:fld>
            <a:endParaRPr kumimoji="1" lang="ja-JP" altLang="en-US"/>
          </a:p>
        </p:txBody>
      </p:sp>
    </p:spTree>
    <p:extLst>
      <p:ext uri="{BB962C8B-B14F-4D97-AF65-F5344CB8AC3E}">
        <p14:creationId xmlns:p14="http://schemas.microsoft.com/office/powerpoint/2010/main" val="37532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197200"/>
            <a:ext cx="5915025" cy="10689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1487837"/>
            <a:ext cx="5915025" cy="789062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2"/>
          </p:nvPr>
        </p:nvSpPr>
        <p:spPr>
          <a:xfrm>
            <a:off x="471487" y="9541533"/>
            <a:ext cx="1543050" cy="297267"/>
          </a:xfrm>
          <a:prstGeom prst="rect">
            <a:avLst/>
          </a:prstGeom>
        </p:spPr>
        <p:txBody>
          <a:bodyPr vert="horz" lIns="91440" tIns="45720" rIns="91440" bIns="45720" rtlCol="0" anchor="ctr"/>
          <a:lstStyle>
            <a:lvl1pPr algn="l">
              <a:defRPr sz="900">
                <a:solidFill>
                  <a:schemeClr val="tx1">
                    <a:tint val="75000"/>
                  </a:schemeClr>
                </a:solidFill>
              </a:defRPr>
            </a:lvl1pPr>
          </a:lstStyle>
          <a:p>
            <a:fld id="{ED1D0B37-F2DF-394A-A7FD-39AC6FA0D15F}" type="datetime1">
              <a:rPr kumimoji="1" lang="ja-JP" altLang="en-US" smtClean="0"/>
              <a:t>2021/4/20</a:t>
            </a:fld>
            <a:endParaRPr kumimoji="1" lang="ja-JP" altLang="en-US"/>
          </a:p>
        </p:txBody>
      </p:sp>
      <p:sp>
        <p:nvSpPr>
          <p:cNvPr id="5" name="Footer Placeholder 4"/>
          <p:cNvSpPr>
            <a:spLocks noGrp="1"/>
          </p:cNvSpPr>
          <p:nvPr>
            <p:ph type="ftr" sz="quarter" idx="3"/>
          </p:nvPr>
        </p:nvSpPr>
        <p:spPr>
          <a:xfrm>
            <a:off x="2271712" y="9541533"/>
            <a:ext cx="2314575" cy="297267"/>
          </a:xfrm>
          <a:prstGeom prst="rect">
            <a:avLst/>
          </a:prstGeom>
        </p:spPr>
        <p:txBody>
          <a:bodyPr vert="horz" lIns="91440" tIns="45720" rIns="91440" bIns="45720" rtlCol="0" anchor="ctr"/>
          <a:lstStyle>
            <a:lvl1pPr algn="ctr">
              <a:defRPr sz="1600">
                <a:solidFill>
                  <a:schemeClr val="tx1">
                    <a:tint val="75000"/>
                  </a:schemeClr>
                </a:solidFill>
              </a:defRPr>
            </a:lvl1pPr>
          </a:lstStyle>
          <a:p>
            <a:fld id="{94E8AA25-75BE-B24A-894A-D2F98540D44F}" type="slidenum">
              <a:rPr kumimoji="1" lang="ja-JP" altLang="en-US" smtClean="0"/>
              <a:pPr/>
              <a:t>‹#›</a:t>
            </a:fld>
            <a:endParaRPr kumimoji="1" lang="ja-JP" altLang="en-US"/>
          </a:p>
        </p:txBody>
      </p:sp>
      <p:sp>
        <p:nvSpPr>
          <p:cNvPr id="6" name="Slide Number Placeholder 5"/>
          <p:cNvSpPr>
            <a:spLocks noGrp="1"/>
          </p:cNvSpPr>
          <p:nvPr>
            <p:ph type="sldNum" sz="quarter" idx="4"/>
          </p:nvPr>
        </p:nvSpPr>
        <p:spPr>
          <a:xfrm>
            <a:off x="5314950" y="9541533"/>
            <a:ext cx="1543050" cy="297267"/>
          </a:xfrm>
          <a:prstGeom prst="rect">
            <a:avLst/>
          </a:prstGeom>
        </p:spPr>
        <p:txBody>
          <a:bodyPr vert="horz" lIns="91440" tIns="45720" rIns="91440" bIns="45720" rtlCol="0" anchor="ctr"/>
          <a:lstStyle>
            <a:lvl1pPr algn="r">
              <a:defRPr sz="16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721897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b="1" i="0" kern="1200">
          <a:solidFill>
            <a:srgbClr val="173F64"/>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100000"/>
        </a:lnSpc>
        <a:spcBef>
          <a:spcPts val="750"/>
        </a:spcBef>
        <a:buClr>
          <a:srgbClr val="173F64"/>
        </a:buClr>
        <a:buFont typeface="Wingdings" pitchFamily="2" charset="2"/>
        <a:buChar char="n"/>
        <a:defRPr kumimoji="1" sz="2400" kern="1200">
          <a:solidFill>
            <a:schemeClr val="tx1"/>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100000"/>
        </a:lnSpc>
        <a:spcBef>
          <a:spcPts val="375"/>
        </a:spcBef>
        <a:buClr>
          <a:srgbClr val="365C88"/>
        </a:buClr>
        <a:buFont typeface="Wingdings" pitchFamily="2" charset="2"/>
        <a:buChar char="u"/>
        <a:defRPr kumimoji="1" sz="2000" kern="1200">
          <a:solidFill>
            <a:schemeClr val="tx1"/>
          </a:solidFill>
          <a:latin typeface="Meiryo" panose="020B0604030504040204" pitchFamily="34" charset="-128"/>
          <a:ea typeface="Meiryo" panose="020B0604030504040204" pitchFamily="34" charset="-128"/>
          <a:cs typeface="+mn-cs"/>
        </a:defRPr>
      </a:lvl2pPr>
      <a:lvl3pPr marL="857250" indent="-171450" algn="l" defTabSz="685800" rtl="0" eaLnBrk="1" latinLnBrk="0" hangingPunct="1">
        <a:lnSpc>
          <a:spcPct val="100000"/>
        </a:lnSpc>
        <a:spcBef>
          <a:spcPts val="375"/>
        </a:spcBef>
        <a:buClr>
          <a:srgbClr val="57789D"/>
        </a:buClr>
        <a:buFont typeface="Wingdings" pitchFamily="2" charset="2"/>
        <a:buChar char="l"/>
        <a:defRPr kumimoji="1" sz="1600" kern="1200">
          <a:solidFill>
            <a:schemeClr val="tx1"/>
          </a:solidFill>
          <a:latin typeface="Meiryo" panose="020B0604030504040204" pitchFamily="34" charset="-128"/>
          <a:ea typeface="Meiryo" panose="020B0604030504040204" pitchFamily="34" charset="-128"/>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kumimoji="1" sz="1400" kern="1200">
          <a:solidFill>
            <a:schemeClr val="tx1"/>
          </a:solidFill>
          <a:latin typeface="Meiryo" panose="020B0604030504040204" pitchFamily="34" charset="-128"/>
          <a:ea typeface="Meiryo" panose="020B0604030504040204" pitchFamily="34" charset="-128"/>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kumimoji="1" sz="1400" kern="1200">
          <a:solidFill>
            <a:schemeClr val="tx1"/>
          </a:solidFill>
          <a:latin typeface="Meiryo" panose="020B0604030504040204" pitchFamily="34" charset="-128"/>
          <a:ea typeface="Meiryo" panose="020B060403050404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dbuller.hatenablog.com/entry/2020/03/28/02260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6.bin"/><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dbuller.hatenablog.com/entry/2020/03/28/02260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zoom-japan.net/manual/pc/zoom-pc-app/" TargetMode="External"/><Relationship Id="rId3" Type="http://schemas.openxmlformats.org/officeDocument/2006/relationships/image" Target="../media/image2.png"/><Relationship Id="rId7" Type="http://schemas.openxmlformats.org/officeDocument/2006/relationships/hyperlink" Target="https://zoom.us/download#client_4meet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5ECC22F-7294-BB47-B2E6-7A2AB53EF42A}"/>
              </a:ext>
            </a:extLst>
          </p:cNvPr>
          <p:cNvSpPr>
            <a:spLocks noGrp="1"/>
          </p:cNvSpPr>
          <p:nvPr>
            <p:ph type="ctrTitle"/>
          </p:nvPr>
        </p:nvSpPr>
        <p:spPr>
          <a:xfrm>
            <a:off x="257175" y="1621191"/>
            <a:ext cx="6343650" cy="3448756"/>
          </a:xfrm>
        </p:spPr>
        <p:txBody>
          <a:bodyPr>
            <a:normAutofit/>
          </a:bodyPr>
          <a:lstStyle/>
          <a:p>
            <a:r>
              <a:rPr kumimoji="1" lang="en-US" altLang="ja-JP" sz="4400" dirty="0"/>
              <a:t/>
            </a:r>
            <a:br>
              <a:rPr kumimoji="1" lang="en-US" altLang="ja-JP" sz="4400" dirty="0"/>
            </a:br>
            <a:r>
              <a:rPr kumimoji="1" lang="en-US" altLang="ja-JP" sz="4000" dirty="0"/>
              <a:t>Zoom</a:t>
            </a:r>
            <a:r>
              <a:rPr kumimoji="1" lang="ja-JP" altLang="en-US" sz="4000" dirty="0"/>
              <a:t>のインストール、基本操作の説明</a:t>
            </a:r>
            <a:r>
              <a:rPr kumimoji="1" lang="ja-JP" altLang="en-US" sz="4000" dirty="0" smtClean="0"/>
              <a:t>マニュアル</a:t>
            </a:r>
            <a:r>
              <a:rPr kumimoji="1" lang="en-US" altLang="ja-JP" sz="4000" dirty="0" smtClean="0"/>
              <a:t/>
            </a:r>
            <a:br>
              <a:rPr kumimoji="1" lang="en-US" altLang="ja-JP" sz="4000" dirty="0" smtClean="0"/>
            </a:br>
            <a:r>
              <a:rPr kumimoji="1" lang="en-US" altLang="ja-JP" sz="4000" dirty="0" smtClean="0"/>
              <a:t/>
            </a:r>
            <a:br>
              <a:rPr kumimoji="1" lang="en-US" altLang="ja-JP" sz="4000" dirty="0" smtClean="0"/>
            </a:br>
            <a:r>
              <a:rPr lang="ja-JP" altLang="en-US" sz="4000" dirty="0" smtClean="0"/>
              <a:t>～発表者用～</a:t>
            </a:r>
            <a:endParaRPr kumimoji="1" lang="ja-JP" altLang="en-US" sz="4400" dirty="0"/>
          </a:p>
        </p:txBody>
      </p:sp>
      <p:sp>
        <p:nvSpPr>
          <p:cNvPr id="3" name="字幕 2">
            <a:extLst>
              <a:ext uri="{FF2B5EF4-FFF2-40B4-BE49-F238E27FC236}">
                <a16:creationId xmlns:a16="http://schemas.microsoft.com/office/drawing/2014/main" xmlns="" id="{0FF38DC3-0DF4-2C4A-8C1F-0F79BAA5AFC7}"/>
              </a:ext>
            </a:extLst>
          </p:cNvPr>
          <p:cNvSpPr>
            <a:spLocks noGrp="1"/>
          </p:cNvSpPr>
          <p:nvPr>
            <p:ph type="subTitle" idx="1"/>
          </p:nvPr>
        </p:nvSpPr>
        <p:spPr/>
        <p:txBody>
          <a:bodyPr/>
          <a:lstStyle/>
          <a:p>
            <a:r>
              <a:rPr kumimoji="1" lang="ja-JP" altLang="en-US" dirty="0"/>
              <a:t>日本爬虫両棲類学会</a:t>
            </a:r>
            <a:endParaRPr kumimoji="1" lang="en-US" altLang="ja-JP" dirty="0"/>
          </a:p>
          <a:p>
            <a:r>
              <a:rPr kumimoji="1" lang="ja-JP" altLang="en-US" dirty="0"/>
              <a:t>第</a:t>
            </a:r>
            <a:r>
              <a:rPr kumimoji="1" lang="en-US" altLang="ja-JP" dirty="0"/>
              <a:t>59</a:t>
            </a:r>
            <a:r>
              <a:rPr kumimoji="1" lang="ja-JP" altLang="en-US" dirty="0"/>
              <a:t>回</a:t>
            </a:r>
            <a:r>
              <a:rPr lang="ja-JP" altLang="en-US" dirty="0"/>
              <a:t>大会　</a:t>
            </a:r>
            <a:r>
              <a:rPr kumimoji="1" lang="ja-JP" altLang="en-US" dirty="0"/>
              <a:t>実行委員会</a:t>
            </a:r>
            <a:endParaRPr kumimoji="1" lang="en-US" altLang="ja-JP" dirty="0"/>
          </a:p>
        </p:txBody>
      </p:sp>
      <p:sp>
        <p:nvSpPr>
          <p:cNvPr id="4" name="スライド番号プレースホルダー 3">
            <a:extLst>
              <a:ext uri="{FF2B5EF4-FFF2-40B4-BE49-F238E27FC236}">
                <a16:creationId xmlns:a16="http://schemas.microsoft.com/office/drawing/2014/main" xmlns="" id="{2AAA2F8B-D5D0-414E-96FD-EB59DEF18702}"/>
              </a:ext>
            </a:extLst>
          </p:cNvPr>
          <p:cNvSpPr>
            <a:spLocks noGrp="1"/>
          </p:cNvSpPr>
          <p:nvPr>
            <p:ph type="sldNum" sz="quarter" idx="12"/>
          </p:nvPr>
        </p:nvSpPr>
        <p:spPr/>
        <p:txBody>
          <a:bodyPr/>
          <a:lstStyle/>
          <a:p>
            <a:fld id="{94E8AA25-75BE-B24A-894A-D2F98540D44F}" type="slidenum">
              <a:rPr kumimoji="1" lang="ja-JP" altLang="en-US" smtClean="0"/>
              <a:t>1</a:t>
            </a:fld>
            <a:endParaRPr kumimoji="1" lang="ja-JP" altLang="en-US"/>
          </a:p>
        </p:txBody>
      </p:sp>
      <p:sp>
        <p:nvSpPr>
          <p:cNvPr id="7" name="正方形/長方形 6">
            <a:extLst>
              <a:ext uri="{FF2B5EF4-FFF2-40B4-BE49-F238E27FC236}">
                <a16:creationId xmlns:a16="http://schemas.microsoft.com/office/drawing/2014/main" xmlns="" id="{EB794E05-F9AD-1242-B595-2928F6232E73}"/>
              </a:ext>
            </a:extLst>
          </p:cNvPr>
          <p:cNvSpPr/>
          <p:nvPr/>
        </p:nvSpPr>
        <p:spPr>
          <a:xfrm>
            <a:off x="1443955" y="8941369"/>
            <a:ext cx="3700052" cy="600164"/>
          </a:xfrm>
          <a:prstGeom prst="rect">
            <a:avLst/>
          </a:prstGeom>
        </p:spPr>
        <p:txBody>
          <a:bodyPr wrap="none">
            <a:spAutoFit/>
          </a:bodyPr>
          <a:lstStyle/>
          <a:p>
            <a:r>
              <a:rPr lang="en-US" altLang="ja-JP" sz="1100" dirty="0">
                <a:hlinkClick r:id="rId2"/>
              </a:rPr>
              <a:t>https://redbuller.hatenablog.com/entry/2020/03/28/022605</a:t>
            </a:r>
            <a:endParaRPr lang="en-US" altLang="ja-JP" sz="1100" dirty="0"/>
          </a:p>
          <a:p>
            <a:r>
              <a:rPr lang="en-US" altLang="ja-JP" sz="1100" b="1" i="0" dirty="0">
                <a:effectLst/>
                <a:latin typeface="source sans pro" panose="020B0503030403020204" pitchFamily="34" charset="0"/>
              </a:rPr>
              <a:t>Creative Commons  </a:t>
            </a:r>
            <a:r>
              <a:rPr lang="ja-JP" altLang="en-US" sz="1100" b="1" i="0" dirty="0">
                <a:effectLst/>
                <a:latin typeface="source sans pro" panose="020B0503030403020204" pitchFamily="34" charset="0"/>
              </a:rPr>
              <a:t>表示 </a:t>
            </a:r>
            <a:r>
              <a:rPr lang="en-US" altLang="ja-JP" sz="1100" b="1" i="0" dirty="0">
                <a:effectLst/>
                <a:latin typeface="source sans pro" panose="020B0503030403020204" pitchFamily="34" charset="0"/>
              </a:rPr>
              <a:t>4.0 </a:t>
            </a:r>
            <a:r>
              <a:rPr lang="ja-JP" altLang="en-US" sz="1100" b="1" i="0" dirty="0">
                <a:effectLst/>
                <a:latin typeface="source sans pro" panose="020B0503030403020204" pitchFamily="34" charset="0"/>
              </a:rPr>
              <a:t>国際 </a:t>
            </a:r>
            <a:r>
              <a:rPr lang="ja-JP" altLang="en-US" sz="1100" b="1" dirty="0">
                <a:latin typeface="source sans pro" panose="020B0503030403020204" pitchFamily="34" charset="0"/>
              </a:rPr>
              <a:t>　（</a:t>
            </a:r>
            <a:r>
              <a:rPr lang="en-US" altLang="ja-JP" sz="1100" b="1" i="0" dirty="0">
                <a:effectLst/>
                <a:latin typeface="source sans pro" panose="020B0503030403020204" pitchFamily="34" charset="0"/>
              </a:rPr>
              <a:t>CC BY 4.0</a:t>
            </a:r>
            <a:r>
              <a:rPr lang="ja-JP" altLang="en-US" sz="1100" b="1" i="0" dirty="0">
                <a:effectLst/>
                <a:latin typeface="source sans pro" panose="020B0503030403020204" pitchFamily="34" charset="0"/>
              </a:rPr>
              <a:t>）</a:t>
            </a:r>
            <a:endParaRPr lang="en-US" altLang="ja-JP" sz="1100" b="1" i="0" dirty="0">
              <a:effectLst/>
              <a:latin typeface="source sans pro" panose="020B0503030403020204" pitchFamily="34" charset="0"/>
            </a:endParaRPr>
          </a:p>
          <a:p>
            <a:r>
              <a:rPr lang="ja-JP" altLang="en-US" sz="1100" dirty="0"/>
              <a:t>をもとに改編　</a:t>
            </a:r>
            <a:r>
              <a:rPr lang="en-US" altLang="ja-JP" sz="1100" dirty="0"/>
              <a:t>2020</a:t>
            </a:r>
            <a:r>
              <a:rPr lang="ja-JP" altLang="en-US" sz="1100" dirty="0"/>
              <a:t>年</a:t>
            </a:r>
            <a:r>
              <a:rPr lang="en-US" altLang="ja-JP" sz="1100" dirty="0" smtClean="0"/>
              <a:t>11</a:t>
            </a:r>
            <a:r>
              <a:rPr lang="ja-JP" altLang="en-US" sz="1100" dirty="0" smtClean="0"/>
              <a:t>月</a:t>
            </a:r>
            <a:r>
              <a:rPr lang="en-US" altLang="ja-JP" sz="1100" dirty="0" smtClean="0"/>
              <a:t>30</a:t>
            </a:r>
            <a:r>
              <a:rPr lang="ja-JP" altLang="en-US" sz="1100" dirty="0" smtClean="0"/>
              <a:t>日版</a:t>
            </a:r>
            <a:endParaRPr kumimoji="1" lang="ja-JP" altLang="en-US" sz="11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01" y="8191274"/>
            <a:ext cx="1086898" cy="376792"/>
          </a:xfrm>
          <a:prstGeom prst="rect">
            <a:avLst/>
          </a:prstGeom>
        </p:spPr>
      </p:pic>
    </p:spTree>
    <p:extLst>
      <p:ext uri="{BB962C8B-B14F-4D97-AF65-F5344CB8AC3E}">
        <p14:creationId xmlns:p14="http://schemas.microsoft.com/office/powerpoint/2010/main" val="176462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DF8B68-50C0-4740-A322-DF8CC5BB0B3C}"/>
              </a:ext>
            </a:extLst>
          </p:cNvPr>
          <p:cNvSpPr>
            <a:spLocks noGrp="1"/>
          </p:cNvSpPr>
          <p:nvPr>
            <p:ph type="title"/>
          </p:nvPr>
        </p:nvSpPr>
        <p:spPr>
          <a:xfrm>
            <a:off x="471487" y="170306"/>
            <a:ext cx="5915025" cy="1068920"/>
          </a:xfrm>
        </p:spPr>
        <p:txBody>
          <a:bodyPr/>
          <a:lstStyle/>
          <a:p>
            <a:r>
              <a:rPr kumimoji="1" lang="ja-JP" altLang="en-US" dirty="0"/>
              <a:t>会場（</a:t>
            </a:r>
            <a:r>
              <a:rPr kumimoji="1" lang="en-US" altLang="ja-JP" dirty="0"/>
              <a:t>Zoom</a:t>
            </a:r>
            <a:r>
              <a:rPr kumimoji="1" lang="ja-JP" altLang="en-US" dirty="0"/>
              <a:t>ミーティング）への入室</a:t>
            </a:r>
          </a:p>
        </p:txBody>
      </p:sp>
      <p:sp>
        <p:nvSpPr>
          <p:cNvPr id="3" name="コンテンツ プレースホルダー 2">
            <a:extLst>
              <a:ext uri="{FF2B5EF4-FFF2-40B4-BE49-F238E27FC236}">
                <a16:creationId xmlns="" xmlns:a16="http://schemas.microsoft.com/office/drawing/2014/main" id="{69EA0B62-9C76-5544-A128-511B5F1420C9}"/>
              </a:ext>
            </a:extLst>
          </p:cNvPr>
          <p:cNvSpPr>
            <a:spLocks noGrp="1"/>
          </p:cNvSpPr>
          <p:nvPr>
            <p:ph idx="1"/>
          </p:nvPr>
        </p:nvSpPr>
        <p:spPr>
          <a:xfrm>
            <a:off x="307932" y="1882138"/>
            <a:ext cx="6242134" cy="6798224"/>
          </a:xfrm>
        </p:spPr>
        <p:txBody>
          <a:bodyPr>
            <a:normAutofit/>
          </a:bodyPr>
          <a:lstStyle/>
          <a:p>
            <a:r>
              <a:rPr kumimoji="1" lang="ja-JP" altLang="en-US" dirty="0"/>
              <a:t>「どのように音声会議に参加しますか？」という画面が出てきたら、「コンピューターオーディオに参加」を選択してください。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b="1" dirty="0"/>
              <a:t>はじめて</a:t>
            </a:r>
            <a:r>
              <a:rPr lang="en-US" altLang="ja-JP" b="1" dirty="0"/>
              <a:t>Zoom</a:t>
            </a:r>
            <a:r>
              <a:rPr lang="ja-JP" altLang="en-US" b="1" dirty="0"/>
              <a:t>を使う場合</a:t>
            </a:r>
            <a:r>
              <a:rPr lang="ja-JP" altLang="en-US" dirty="0"/>
              <a:t>、</a:t>
            </a:r>
            <a:r>
              <a:rPr kumimoji="1" lang="en-US" altLang="ja-JP" dirty="0"/>
              <a:t>Zoom</a:t>
            </a:r>
            <a:r>
              <a:rPr kumimoji="1" lang="ja-JP" altLang="en-US" dirty="0"/>
              <a:t>ミーティングで使用する名前を入力してください。</a:t>
            </a:r>
            <a:endParaRPr kumimoji="1" lang="en-US" altLang="ja-JP" dirty="0"/>
          </a:p>
          <a:p>
            <a:pPr lvl="1"/>
            <a:r>
              <a:rPr kumimoji="1" lang="en-US" altLang="ja-JP" dirty="0"/>
              <a:t>Google</a:t>
            </a:r>
            <a:r>
              <a:rPr kumimoji="1" lang="ja-JP" altLang="en-US" dirty="0"/>
              <a:t>や</a:t>
            </a:r>
            <a:r>
              <a:rPr kumimoji="1" lang="en-US" altLang="ja-JP" dirty="0"/>
              <a:t>Facebook</a:t>
            </a:r>
            <a:r>
              <a:rPr kumimoji="1" lang="ja-JP" altLang="en-US" dirty="0"/>
              <a:t>アカウントと連携する場合は、その名前が自動的に取得されます。</a:t>
            </a:r>
            <a:endParaRPr kumimoji="1" lang="en-US" altLang="ja-JP" dirty="0"/>
          </a:p>
          <a:p>
            <a:pPr lvl="1"/>
            <a:r>
              <a:rPr lang="ja-JP" altLang="en-US" dirty="0"/>
              <a:t>表示する名前はミーティングに参加後も変更できます。</a:t>
            </a:r>
            <a:endParaRPr lang="en-US" altLang="ja-JP" dirty="0"/>
          </a:p>
          <a:p>
            <a:pPr marL="342900" lvl="1" indent="0">
              <a:buNone/>
            </a:pPr>
            <a:r>
              <a:rPr lang="ja-JP" altLang="en-US" b="1" dirty="0">
                <a:solidFill>
                  <a:srgbClr val="FF0000"/>
                </a:solidFill>
              </a:rPr>
              <a:t>　</a:t>
            </a:r>
            <a:r>
              <a:rPr lang="en-US" altLang="ja-JP" b="1" dirty="0">
                <a:solidFill>
                  <a:srgbClr val="FF0000"/>
                </a:solidFill>
              </a:rPr>
              <a:t>※</a:t>
            </a:r>
            <a:r>
              <a:rPr lang="ja-JP" altLang="en-US" b="1" dirty="0">
                <a:solidFill>
                  <a:srgbClr val="FF0000"/>
                </a:solidFill>
              </a:rPr>
              <a:t>表示する名前については＊ページ参照</a:t>
            </a:r>
            <a:endParaRPr lang="en-US" altLang="ja-JP" b="1" dirty="0">
              <a:solidFill>
                <a:srgbClr val="FF0000"/>
              </a:solidFill>
            </a:endParaRPr>
          </a:p>
          <a:p>
            <a:pPr marL="0" indent="0">
              <a:buNone/>
            </a:pPr>
            <a:endParaRPr kumimoji="1" lang="ja-JP" altLang="en-US" dirty="0"/>
          </a:p>
        </p:txBody>
      </p:sp>
      <p:pic>
        <p:nvPicPr>
          <p:cNvPr id="8" name="図 7">
            <a:extLst>
              <a:ext uri="{FF2B5EF4-FFF2-40B4-BE49-F238E27FC236}">
                <a16:creationId xmlns="" xmlns:a16="http://schemas.microsoft.com/office/drawing/2014/main" id="{0F774605-7B36-EF46-A2A2-291DC8C680F7}"/>
              </a:ext>
            </a:extLst>
          </p:cNvPr>
          <p:cNvPicPr>
            <a:picLocks noChangeAspect="1"/>
          </p:cNvPicPr>
          <p:nvPr/>
        </p:nvPicPr>
        <p:blipFill>
          <a:blip r:embed="rId2"/>
          <a:stretch>
            <a:fillRect/>
          </a:stretch>
        </p:blipFill>
        <p:spPr>
          <a:xfrm>
            <a:off x="45162" y="3204493"/>
            <a:ext cx="3478580" cy="1924814"/>
          </a:xfrm>
          <a:prstGeom prst="rect">
            <a:avLst/>
          </a:prstGeom>
          <a:ln>
            <a:solidFill>
              <a:srgbClr val="173F64"/>
            </a:solidFill>
          </a:ln>
        </p:spPr>
      </p:pic>
      <p:pic>
        <p:nvPicPr>
          <p:cNvPr id="9" name="図 8">
            <a:extLst>
              <a:ext uri="{FF2B5EF4-FFF2-40B4-BE49-F238E27FC236}">
                <a16:creationId xmlns="" xmlns:a16="http://schemas.microsoft.com/office/drawing/2014/main" id="{BB76B893-7F33-CF44-9093-819622B7DE07}"/>
              </a:ext>
            </a:extLst>
          </p:cNvPr>
          <p:cNvPicPr>
            <a:picLocks noChangeAspect="1"/>
          </p:cNvPicPr>
          <p:nvPr/>
        </p:nvPicPr>
        <p:blipFill>
          <a:blip r:embed="rId3"/>
          <a:stretch>
            <a:fillRect/>
          </a:stretch>
        </p:blipFill>
        <p:spPr>
          <a:xfrm>
            <a:off x="3590293" y="3204493"/>
            <a:ext cx="3267707" cy="1924814"/>
          </a:xfrm>
          <a:prstGeom prst="rect">
            <a:avLst/>
          </a:prstGeom>
          <a:ln>
            <a:solidFill>
              <a:srgbClr val="173F64"/>
            </a:solidFill>
          </a:ln>
        </p:spPr>
      </p:pic>
      <p:sp>
        <p:nvSpPr>
          <p:cNvPr id="4" name="スライド番号プレースホルダー 3">
            <a:extLst>
              <a:ext uri="{FF2B5EF4-FFF2-40B4-BE49-F238E27FC236}">
                <a16:creationId xmlns="" xmlns:a16="http://schemas.microsoft.com/office/drawing/2014/main" id="{EA9F2F90-3636-EA49-B56A-92E67E5046A2}"/>
              </a:ext>
            </a:extLst>
          </p:cNvPr>
          <p:cNvSpPr>
            <a:spLocks noGrp="1"/>
          </p:cNvSpPr>
          <p:nvPr>
            <p:ph type="sldNum" sz="quarter" idx="12"/>
          </p:nvPr>
        </p:nvSpPr>
        <p:spPr/>
        <p:txBody>
          <a:bodyPr/>
          <a:lstStyle/>
          <a:p>
            <a:fld id="{94E8AA25-75BE-B24A-894A-D2F98540D44F}" type="slidenum">
              <a:rPr kumimoji="1" lang="ja-JP" altLang="en-US" smtClean="0"/>
              <a:t>10</a:t>
            </a:fld>
            <a:endParaRPr kumimoji="1" lang="ja-JP" altLang="en-US"/>
          </a:p>
        </p:txBody>
      </p:sp>
    </p:spTree>
    <p:extLst>
      <p:ext uri="{BB962C8B-B14F-4D97-AF65-F5344CB8AC3E}">
        <p14:creationId xmlns:p14="http://schemas.microsoft.com/office/powerpoint/2010/main" val="338343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B5BA35-B5A2-8D43-96B1-21FB93544186}"/>
              </a:ext>
            </a:extLst>
          </p:cNvPr>
          <p:cNvSpPr>
            <a:spLocks noGrp="1"/>
          </p:cNvSpPr>
          <p:nvPr>
            <p:ph type="title"/>
          </p:nvPr>
        </p:nvSpPr>
        <p:spPr/>
        <p:txBody>
          <a:bodyPr>
            <a:normAutofit/>
          </a:bodyPr>
          <a:lstStyle/>
          <a:p>
            <a:r>
              <a:rPr kumimoji="1" lang="en-US" altLang="ja-JP" dirty="0"/>
              <a:t>Zoom</a:t>
            </a:r>
            <a:r>
              <a:rPr kumimoji="1" lang="ja-JP" altLang="en-US" dirty="0"/>
              <a:t>の基本操作画面</a:t>
            </a:r>
            <a:r>
              <a:rPr kumimoji="1" lang="en-US" altLang="ja-JP" dirty="0"/>
              <a:t/>
            </a:r>
            <a:br>
              <a:rPr kumimoji="1" lang="en-US" altLang="ja-JP" dirty="0"/>
            </a:br>
            <a:r>
              <a:rPr lang="ja-JP" altLang="en-US" dirty="0"/>
              <a:t>ホスト（</a:t>
            </a:r>
            <a:r>
              <a:rPr lang="ja-JP" altLang="en-US" dirty="0" smtClean="0"/>
              <a:t>座長）</a:t>
            </a:r>
            <a:endParaRPr kumimoji="1" lang="ja-JP" altLang="en-US" dirty="0"/>
          </a:p>
        </p:txBody>
      </p:sp>
      <p:sp>
        <p:nvSpPr>
          <p:cNvPr id="21" name="テキスト ボックス 20">
            <a:extLst>
              <a:ext uri="{FF2B5EF4-FFF2-40B4-BE49-F238E27FC236}">
                <a16:creationId xmlns="" xmlns:a16="http://schemas.microsoft.com/office/drawing/2014/main" id="{AC6DF09A-4469-3F49-998A-B9CED45D9EBD}"/>
              </a:ext>
            </a:extLst>
          </p:cNvPr>
          <p:cNvSpPr txBox="1"/>
          <p:nvPr/>
        </p:nvSpPr>
        <p:spPr>
          <a:xfrm>
            <a:off x="0" y="5280651"/>
            <a:ext cx="6593472" cy="4524315"/>
          </a:xfrm>
          <a:prstGeom prst="rect">
            <a:avLst/>
          </a:prstGeom>
          <a:noFill/>
        </p:spPr>
        <p:txBody>
          <a:bodyPr wrap="none" rtlCol="0">
            <a:spAutoFit/>
          </a:bodyPr>
          <a:lstStyle/>
          <a:p>
            <a:r>
              <a:rPr kumimoji="1" lang="ja-JP" altLang="en-US" sz="1600" b="1" dirty="0"/>
              <a:t>① ミュート：マイクの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② ビデオの開始：カメラの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③ セキュリティ：各種セキュリティ設定</a:t>
            </a:r>
            <a:endParaRPr kumimoji="1" lang="en-US" altLang="ja-JP" sz="1600" b="1" dirty="0"/>
          </a:p>
          <a:p>
            <a:r>
              <a:rPr kumimoji="1" lang="ja-JP" altLang="en-US" sz="1600" b="1" dirty="0"/>
              <a:t>　　</a:t>
            </a:r>
            <a:r>
              <a:rPr kumimoji="1" lang="en-US" altLang="ja-JP" sz="1600" b="1" dirty="0"/>
              <a:t>※</a:t>
            </a:r>
            <a:r>
              <a:rPr kumimoji="1" lang="ja-JP" altLang="en-US" sz="1600" b="1" dirty="0"/>
              <a:t>セキュリティ設定は変更しないでください</a:t>
            </a:r>
            <a:endParaRPr kumimoji="1" lang="en-US" altLang="ja-JP" sz="1600" b="1" dirty="0"/>
          </a:p>
          <a:p>
            <a:r>
              <a:rPr kumimoji="1" lang="ja-JP" altLang="en-US" sz="1600" b="1" dirty="0"/>
              <a:t>④ 参加者：ミーティングルームの参加者一覧（⑫）を表示</a:t>
            </a:r>
            <a:endParaRPr kumimoji="1" lang="en-US" altLang="ja-JP" sz="1600" b="1" dirty="0"/>
          </a:p>
          <a:p>
            <a:r>
              <a:rPr kumimoji="1" lang="ja-JP" altLang="en-US" sz="1600" b="1" dirty="0"/>
              <a:t>⑤ チャット：参加者に対してテキストメッセージを送信</a:t>
            </a:r>
            <a:endParaRPr kumimoji="1" lang="en-US" altLang="ja-JP" sz="1600" b="1" dirty="0"/>
          </a:p>
          <a:p>
            <a:r>
              <a:rPr kumimoji="1" lang="ja-JP" altLang="en-US" sz="1600" b="1" dirty="0"/>
              <a:t>⑥ 画面の共有：参加者に発表スライド等を見せる機能．</a:t>
            </a:r>
            <a:endParaRPr kumimoji="1" lang="en-US" altLang="ja-JP" sz="1600" b="1" dirty="0"/>
          </a:p>
          <a:p>
            <a:r>
              <a:rPr kumimoji="1" lang="ja-JP" altLang="en-US" sz="1600" b="1" dirty="0"/>
              <a:t>　　</a:t>
            </a:r>
            <a:r>
              <a:rPr kumimoji="1" lang="en-US" altLang="ja-JP" sz="1600" b="1" dirty="0"/>
              <a:t>※</a:t>
            </a:r>
            <a:r>
              <a:rPr kumimoji="1" lang="ja-JP" altLang="en-US" sz="1600" b="1" dirty="0"/>
              <a:t>口頭発表者のみ使用</a:t>
            </a:r>
            <a:endParaRPr kumimoji="1" lang="en-US" altLang="ja-JP" sz="1600" b="1" dirty="0"/>
          </a:p>
          <a:p>
            <a:r>
              <a:rPr kumimoji="1" lang="ja-JP" altLang="en-US" sz="1600" b="1" dirty="0"/>
              <a:t>⑦ レコーディング：ミーティングを録画（</a:t>
            </a:r>
            <a:r>
              <a:rPr kumimoji="1" lang="en-US" altLang="ja-JP" sz="1600" b="1" dirty="0"/>
              <a:t>※</a:t>
            </a:r>
            <a:r>
              <a:rPr kumimoji="1" lang="ja-JP" altLang="en-US" sz="1600" b="1" dirty="0"/>
              <a:t>使用しないでください）</a:t>
            </a:r>
            <a:endParaRPr kumimoji="1" lang="en-US" altLang="ja-JP" sz="1600" b="1" dirty="0"/>
          </a:p>
          <a:p>
            <a:r>
              <a:rPr kumimoji="1" lang="ja-JP" altLang="en-US" sz="1600" b="1" dirty="0"/>
              <a:t>⑧ 字幕：本大会では使用しません</a:t>
            </a:r>
            <a:endParaRPr kumimoji="1" lang="en-US" altLang="ja-JP" sz="1600" b="1" dirty="0"/>
          </a:p>
          <a:p>
            <a:r>
              <a:rPr kumimoji="1" lang="ja-JP" altLang="en-US" sz="1600" b="1" dirty="0"/>
              <a:t>⑨ ブレイクアウトルーム：本大会では使用しません</a:t>
            </a:r>
            <a:endParaRPr kumimoji="1" lang="en-US" altLang="ja-JP" sz="1600" b="1" dirty="0"/>
          </a:p>
          <a:p>
            <a:r>
              <a:rPr kumimoji="1" lang="ja-JP" altLang="en-US" sz="1600" b="1" dirty="0"/>
              <a:t>⑩ 反応：本大会では使用しません</a:t>
            </a:r>
            <a:endParaRPr kumimoji="1" lang="en-US" altLang="ja-JP" sz="1600" b="1" dirty="0"/>
          </a:p>
          <a:p>
            <a:r>
              <a:rPr kumimoji="1" lang="ja-JP" altLang="en-US" sz="1600" b="1" dirty="0"/>
              <a:t>⑪ 終了：自分だけがミーティングから退出できる</a:t>
            </a:r>
            <a:endParaRPr kumimoji="1" lang="en-US" altLang="ja-JP" sz="1600" b="1" dirty="0"/>
          </a:p>
          <a:p>
            <a:pPr>
              <a:lnSpc>
                <a:spcPct val="150000"/>
              </a:lnSpc>
            </a:pPr>
            <a:r>
              <a:rPr kumimoji="1" lang="ja-JP" altLang="en-US" sz="1600" b="1" dirty="0"/>
              <a:t>⑫ ミーティング参加者一覧．⑤　　　を押して表示</a:t>
            </a:r>
            <a:endParaRPr kumimoji="1" lang="en-US" altLang="ja-JP" sz="1600" b="1" dirty="0"/>
          </a:p>
          <a:p>
            <a:pPr>
              <a:lnSpc>
                <a:spcPct val="150000"/>
              </a:lnSpc>
            </a:pPr>
            <a:r>
              <a:rPr kumimoji="1" lang="ja-JP" altLang="en-US" sz="1600" b="1" dirty="0"/>
              <a:t>　　</a:t>
            </a:r>
            <a:r>
              <a:rPr kumimoji="1" lang="en-US" altLang="ja-JP" sz="1600" b="1" dirty="0"/>
              <a:t>※</a:t>
            </a:r>
            <a:r>
              <a:rPr kumimoji="1" lang="ja-JP" altLang="en-US" sz="1600" b="1" dirty="0"/>
              <a:t>座長は参加者一覧を常に表示しておいてください</a:t>
            </a:r>
            <a:endParaRPr kumimoji="1" lang="en-US" altLang="ja-JP" sz="1600" b="1" dirty="0"/>
          </a:p>
          <a:p>
            <a:r>
              <a:rPr kumimoji="1" lang="ja-JP" altLang="en-US" sz="1600" b="1" dirty="0"/>
              <a:t>⑬ メインウィンドウ：発表時にはスライドが、それ以外の時には</a:t>
            </a:r>
            <a:endParaRPr kumimoji="1" lang="en-US" altLang="ja-JP" sz="1600" b="1" dirty="0"/>
          </a:p>
          <a:p>
            <a:r>
              <a:rPr kumimoji="1" lang="ja-JP" altLang="en-US" sz="1600" b="1" dirty="0"/>
              <a:t>　参加者一覧が表示されます</a:t>
            </a:r>
            <a:endParaRPr kumimoji="1" lang="en-US" altLang="ja-JP" sz="1600" b="1" dirty="0"/>
          </a:p>
        </p:txBody>
      </p:sp>
      <p:sp>
        <p:nvSpPr>
          <p:cNvPr id="3" name="スライド番号プレースホルダー 2">
            <a:extLst>
              <a:ext uri="{FF2B5EF4-FFF2-40B4-BE49-F238E27FC236}">
                <a16:creationId xmlns="" xmlns:a16="http://schemas.microsoft.com/office/drawing/2014/main" id="{86A7E7AD-706C-1943-AE66-0CF64468393C}"/>
              </a:ext>
            </a:extLst>
          </p:cNvPr>
          <p:cNvSpPr>
            <a:spLocks noGrp="1"/>
          </p:cNvSpPr>
          <p:nvPr>
            <p:ph type="sldNum" sz="quarter" idx="12"/>
          </p:nvPr>
        </p:nvSpPr>
        <p:spPr/>
        <p:txBody>
          <a:bodyPr/>
          <a:lstStyle/>
          <a:p>
            <a:fld id="{94E8AA25-75BE-B24A-894A-D2F98540D44F}" type="slidenum">
              <a:rPr kumimoji="1" lang="ja-JP" altLang="en-US" smtClean="0"/>
              <a:t>11</a:t>
            </a:fld>
            <a:endParaRPr kumimoji="1" lang="ja-JP" altLang="en-US"/>
          </a:p>
        </p:txBody>
      </p:sp>
      <p:sp>
        <p:nvSpPr>
          <p:cNvPr id="5" name="テキスト ボックス 4"/>
          <p:cNvSpPr txBox="1"/>
          <p:nvPr/>
        </p:nvSpPr>
        <p:spPr>
          <a:xfrm>
            <a:off x="326896" y="4911591"/>
            <a:ext cx="389850" cy="338554"/>
          </a:xfrm>
          <a:prstGeom prst="rect">
            <a:avLst/>
          </a:prstGeom>
          <a:noFill/>
        </p:spPr>
        <p:txBody>
          <a:bodyPr wrap="none" rtlCol="0">
            <a:spAutoFit/>
          </a:bodyPr>
          <a:lstStyle/>
          <a:p>
            <a:r>
              <a:rPr lang="ja-JP" altLang="en-US" sz="1600" b="1" dirty="0">
                <a:solidFill>
                  <a:srgbClr val="FF0000"/>
                </a:solidFill>
              </a:rPr>
              <a:t>①</a:t>
            </a:r>
            <a:endParaRPr lang="en-US" sz="1600" b="1" dirty="0">
              <a:solidFill>
                <a:srgbClr val="FF0000"/>
              </a:solidFill>
            </a:endParaRPr>
          </a:p>
        </p:txBody>
      </p:sp>
      <p:sp>
        <p:nvSpPr>
          <p:cNvPr id="32" name="テキスト ボックス 31"/>
          <p:cNvSpPr txBox="1"/>
          <p:nvPr/>
        </p:nvSpPr>
        <p:spPr>
          <a:xfrm>
            <a:off x="720422" y="4911591"/>
            <a:ext cx="389850" cy="338554"/>
          </a:xfrm>
          <a:prstGeom prst="rect">
            <a:avLst/>
          </a:prstGeom>
          <a:noFill/>
        </p:spPr>
        <p:txBody>
          <a:bodyPr wrap="none" rtlCol="0">
            <a:spAutoFit/>
          </a:bodyPr>
          <a:lstStyle/>
          <a:p>
            <a:r>
              <a:rPr lang="ja-JP" altLang="en-US" sz="1600" b="1" dirty="0">
                <a:solidFill>
                  <a:srgbClr val="FF0000"/>
                </a:solidFill>
              </a:rPr>
              <a:t>②</a:t>
            </a:r>
            <a:endParaRPr lang="en-US" sz="1600" b="1" dirty="0">
              <a:solidFill>
                <a:srgbClr val="FF0000"/>
              </a:solidFill>
            </a:endParaRPr>
          </a:p>
        </p:txBody>
      </p:sp>
      <p:sp>
        <p:nvSpPr>
          <p:cNvPr id="33" name="テキスト ボックス 32"/>
          <p:cNvSpPr txBox="1"/>
          <p:nvPr/>
        </p:nvSpPr>
        <p:spPr>
          <a:xfrm>
            <a:off x="1275305" y="4911591"/>
            <a:ext cx="389850" cy="338554"/>
          </a:xfrm>
          <a:prstGeom prst="rect">
            <a:avLst/>
          </a:prstGeom>
          <a:noFill/>
        </p:spPr>
        <p:txBody>
          <a:bodyPr wrap="none" rtlCol="0">
            <a:spAutoFit/>
          </a:bodyPr>
          <a:lstStyle/>
          <a:p>
            <a:r>
              <a:rPr lang="ja-JP" altLang="en-US" sz="1600" b="1" dirty="0">
                <a:solidFill>
                  <a:srgbClr val="FF0000"/>
                </a:solidFill>
              </a:rPr>
              <a:t>③</a:t>
            </a:r>
            <a:endParaRPr lang="en-US" sz="1600" b="1" dirty="0">
              <a:solidFill>
                <a:srgbClr val="FF0000"/>
              </a:solidFill>
            </a:endParaRPr>
          </a:p>
        </p:txBody>
      </p:sp>
      <p:sp>
        <p:nvSpPr>
          <p:cNvPr id="34" name="テキスト ボックス 33"/>
          <p:cNvSpPr txBox="1"/>
          <p:nvPr/>
        </p:nvSpPr>
        <p:spPr>
          <a:xfrm>
            <a:off x="1713050" y="4911591"/>
            <a:ext cx="389850" cy="338554"/>
          </a:xfrm>
          <a:prstGeom prst="rect">
            <a:avLst/>
          </a:prstGeom>
          <a:noFill/>
        </p:spPr>
        <p:txBody>
          <a:bodyPr wrap="none" rtlCol="0">
            <a:spAutoFit/>
          </a:bodyPr>
          <a:lstStyle/>
          <a:p>
            <a:r>
              <a:rPr lang="ja-JP" altLang="en-US" sz="1600" b="1" dirty="0">
                <a:solidFill>
                  <a:srgbClr val="FF0000"/>
                </a:solidFill>
              </a:rPr>
              <a:t>④</a:t>
            </a:r>
            <a:endParaRPr lang="en-US" sz="1600" b="1" dirty="0">
              <a:solidFill>
                <a:srgbClr val="FF0000"/>
              </a:solidFill>
            </a:endParaRPr>
          </a:p>
        </p:txBody>
      </p:sp>
      <p:sp>
        <p:nvSpPr>
          <p:cNvPr id="35" name="テキスト ボックス 34"/>
          <p:cNvSpPr txBox="1"/>
          <p:nvPr/>
        </p:nvSpPr>
        <p:spPr>
          <a:xfrm>
            <a:off x="2168763" y="4911591"/>
            <a:ext cx="389850" cy="338554"/>
          </a:xfrm>
          <a:prstGeom prst="rect">
            <a:avLst/>
          </a:prstGeom>
          <a:noFill/>
        </p:spPr>
        <p:txBody>
          <a:bodyPr wrap="none" rtlCol="0">
            <a:spAutoFit/>
          </a:bodyPr>
          <a:lstStyle/>
          <a:p>
            <a:r>
              <a:rPr lang="ja-JP" altLang="en-US" sz="1600" b="1" dirty="0">
                <a:solidFill>
                  <a:srgbClr val="FF0000"/>
                </a:solidFill>
              </a:rPr>
              <a:t>⑤</a:t>
            </a:r>
            <a:endParaRPr lang="en-US" sz="1600" b="1" dirty="0">
              <a:solidFill>
                <a:srgbClr val="FF0000"/>
              </a:solidFill>
            </a:endParaRPr>
          </a:p>
        </p:txBody>
      </p:sp>
      <p:sp>
        <p:nvSpPr>
          <p:cNvPr id="36" name="テキスト ボックス 35"/>
          <p:cNvSpPr txBox="1"/>
          <p:nvPr/>
        </p:nvSpPr>
        <p:spPr>
          <a:xfrm>
            <a:off x="2544840" y="4911591"/>
            <a:ext cx="389850" cy="338554"/>
          </a:xfrm>
          <a:prstGeom prst="rect">
            <a:avLst/>
          </a:prstGeom>
          <a:noFill/>
        </p:spPr>
        <p:txBody>
          <a:bodyPr wrap="none" rtlCol="0">
            <a:spAutoFit/>
          </a:bodyPr>
          <a:lstStyle/>
          <a:p>
            <a:r>
              <a:rPr lang="ja-JP" altLang="en-US" sz="1600" b="1" dirty="0">
                <a:solidFill>
                  <a:srgbClr val="FF0000"/>
                </a:solidFill>
              </a:rPr>
              <a:t>⑥</a:t>
            </a:r>
            <a:endParaRPr lang="en-US" sz="1600" b="1" dirty="0">
              <a:solidFill>
                <a:srgbClr val="FF0000"/>
              </a:solidFill>
            </a:endParaRPr>
          </a:p>
        </p:txBody>
      </p:sp>
      <p:sp>
        <p:nvSpPr>
          <p:cNvPr id="37" name="テキスト ボックス 36"/>
          <p:cNvSpPr txBox="1"/>
          <p:nvPr/>
        </p:nvSpPr>
        <p:spPr>
          <a:xfrm>
            <a:off x="2938337" y="4911591"/>
            <a:ext cx="389850" cy="338554"/>
          </a:xfrm>
          <a:prstGeom prst="rect">
            <a:avLst/>
          </a:prstGeom>
          <a:noFill/>
        </p:spPr>
        <p:txBody>
          <a:bodyPr wrap="none" rtlCol="0">
            <a:spAutoFit/>
          </a:bodyPr>
          <a:lstStyle/>
          <a:p>
            <a:r>
              <a:rPr lang="ja-JP" altLang="en-US" sz="1600" b="1" dirty="0">
                <a:solidFill>
                  <a:srgbClr val="FF0000"/>
                </a:solidFill>
              </a:rPr>
              <a:t>⑦</a:t>
            </a:r>
            <a:endParaRPr lang="en-US" sz="1600" b="1" dirty="0">
              <a:solidFill>
                <a:srgbClr val="FF0000"/>
              </a:solidFill>
            </a:endParaRPr>
          </a:p>
        </p:txBody>
      </p:sp>
      <p:sp>
        <p:nvSpPr>
          <p:cNvPr id="38" name="テキスト ボックス 37"/>
          <p:cNvSpPr txBox="1"/>
          <p:nvPr/>
        </p:nvSpPr>
        <p:spPr>
          <a:xfrm>
            <a:off x="3293361" y="4911591"/>
            <a:ext cx="389850" cy="338554"/>
          </a:xfrm>
          <a:prstGeom prst="rect">
            <a:avLst/>
          </a:prstGeom>
          <a:noFill/>
        </p:spPr>
        <p:txBody>
          <a:bodyPr wrap="none" rtlCol="0">
            <a:spAutoFit/>
          </a:bodyPr>
          <a:lstStyle/>
          <a:p>
            <a:r>
              <a:rPr lang="ja-JP" altLang="en-US" sz="1600" b="1" dirty="0">
                <a:solidFill>
                  <a:srgbClr val="FF0000"/>
                </a:solidFill>
              </a:rPr>
              <a:t>⑧</a:t>
            </a:r>
            <a:endParaRPr lang="en-US" sz="1600" b="1" dirty="0">
              <a:solidFill>
                <a:srgbClr val="FF0000"/>
              </a:solidFill>
            </a:endParaRPr>
          </a:p>
        </p:txBody>
      </p:sp>
      <p:sp>
        <p:nvSpPr>
          <p:cNvPr id="39" name="テキスト ボックス 38"/>
          <p:cNvSpPr txBox="1"/>
          <p:nvPr/>
        </p:nvSpPr>
        <p:spPr>
          <a:xfrm>
            <a:off x="3693822" y="4911591"/>
            <a:ext cx="389850" cy="338554"/>
          </a:xfrm>
          <a:prstGeom prst="rect">
            <a:avLst/>
          </a:prstGeom>
          <a:noFill/>
        </p:spPr>
        <p:txBody>
          <a:bodyPr wrap="none" rtlCol="0">
            <a:spAutoFit/>
          </a:bodyPr>
          <a:lstStyle/>
          <a:p>
            <a:r>
              <a:rPr lang="ja-JP" altLang="en-US" sz="1600" b="1" dirty="0">
                <a:solidFill>
                  <a:srgbClr val="FF0000"/>
                </a:solidFill>
              </a:rPr>
              <a:t>⑨</a:t>
            </a:r>
            <a:endParaRPr lang="en-US" sz="1600" b="1" dirty="0">
              <a:solidFill>
                <a:srgbClr val="FF0000"/>
              </a:solidFill>
            </a:endParaRPr>
          </a:p>
        </p:txBody>
      </p:sp>
      <p:sp>
        <p:nvSpPr>
          <p:cNvPr id="7" name="右中かっこ 6"/>
          <p:cNvSpPr/>
          <p:nvPr/>
        </p:nvSpPr>
        <p:spPr>
          <a:xfrm>
            <a:off x="4972596" y="1732746"/>
            <a:ext cx="204716" cy="24634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テキスト ボックス 39"/>
          <p:cNvSpPr txBox="1"/>
          <p:nvPr/>
        </p:nvSpPr>
        <p:spPr>
          <a:xfrm>
            <a:off x="5177312" y="2795179"/>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3883629365"/>
              </p:ext>
            </p:extLst>
          </p:nvPr>
        </p:nvGraphicFramePr>
        <p:xfrm>
          <a:off x="3080005" y="8482082"/>
          <a:ext cx="442575" cy="419879"/>
        </p:xfrm>
        <a:graphic>
          <a:graphicData uri="http://schemas.openxmlformats.org/presentationml/2006/ole">
            <mc:AlternateContent xmlns:mc="http://schemas.openxmlformats.org/markup-compatibility/2006">
              <mc:Choice xmlns:v="urn:schemas-microsoft-com:vml" Requires="v">
                <p:oleObj spid="_x0000_s5285" name="Image" r:id="rId4" imgW="495000" imgH="469800" progId="Photoshop.Image.13">
                  <p:embed/>
                </p:oleObj>
              </mc:Choice>
              <mc:Fallback>
                <p:oleObj name="Image" r:id="rId4" imgW="495000" imgH="469800" progId="Photoshop.Image.13">
                  <p:embed/>
                  <p:pic>
                    <p:nvPicPr>
                      <p:cNvPr id="0" name=""/>
                      <p:cNvPicPr/>
                      <p:nvPr/>
                    </p:nvPicPr>
                    <p:blipFill>
                      <a:blip r:embed="rId5"/>
                      <a:stretch>
                        <a:fillRect/>
                      </a:stretch>
                    </p:blipFill>
                    <p:spPr>
                      <a:xfrm>
                        <a:off x="3080005" y="8482082"/>
                        <a:ext cx="442575" cy="419879"/>
                      </a:xfrm>
                      <a:prstGeom prst="rect">
                        <a:avLst/>
                      </a:prstGeom>
                    </p:spPr>
                  </p:pic>
                </p:oleObj>
              </mc:Fallback>
            </mc:AlternateContent>
          </a:graphicData>
        </a:graphic>
      </p:graphicFrame>
      <p:pic>
        <p:nvPicPr>
          <p:cNvPr id="41" name="図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896" y="1239965"/>
            <a:ext cx="6117965" cy="3671626"/>
          </a:xfrm>
          <a:prstGeom prst="rect">
            <a:avLst/>
          </a:prstGeom>
        </p:spPr>
      </p:pic>
      <p:sp>
        <p:nvSpPr>
          <p:cNvPr id="42" name="テキスト ボックス 41"/>
          <p:cNvSpPr txBox="1"/>
          <p:nvPr/>
        </p:nvSpPr>
        <p:spPr>
          <a:xfrm>
            <a:off x="4123880" y="4911591"/>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sp>
        <p:nvSpPr>
          <p:cNvPr id="43" name="テキスト ボックス 42"/>
          <p:cNvSpPr txBox="1"/>
          <p:nvPr/>
        </p:nvSpPr>
        <p:spPr>
          <a:xfrm>
            <a:off x="4701334" y="4911591"/>
            <a:ext cx="389850" cy="338554"/>
          </a:xfrm>
          <a:prstGeom prst="rect">
            <a:avLst/>
          </a:prstGeom>
          <a:noFill/>
        </p:spPr>
        <p:txBody>
          <a:bodyPr wrap="none" rtlCol="0">
            <a:spAutoFit/>
          </a:bodyPr>
          <a:lstStyle/>
          <a:p>
            <a:r>
              <a:rPr lang="ja-JP" altLang="en-US" sz="1600" b="1" dirty="0">
                <a:solidFill>
                  <a:srgbClr val="FF0000"/>
                </a:solidFill>
              </a:rPr>
              <a:t>⑪</a:t>
            </a:r>
            <a:endParaRPr lang="en-US" sz="1600" b="1" dirty="0">
              <a:solidFill>
                <a:srgbClr val="FF0000"/>
              </a:solidFill>
            </a:endParaRPr>
          </a:p>
        </p:txBody>
      </p:sp>
      <p:sp>
        <p:nvSpPr>
          <p:cNvPr id="44" name="テキスト ボックス 43"/>
          <p:cNvSpPr txBox="1"/>
          <p:nvPr/>
        </p:nvSpPr>
        <p:spPr>
          <a:xfrm>
            <a:off x="5591194" y="5071666"/>
            <a:ext cx="389850" cy="338554"/>
          </a:xfrm>
          <a:prstGeom prst="rect">
            <a:avLst/>
          </a:prstGeom>
          <a:noFill/>
        </p:spPr>
        <p:txBody>
          <a:bodyPr wrap="none" rtlCol="0">
            <a:spAutoFit/>
          </a:bodyPr>
          <a:lstStyle/>
          <a:p>
            <a:r>
              <a:rPr lang="ja-JP" altLang="en-US" sz="1600" b="1" dirty="0">
                <a:solidFill>
                  <a:srgbClr val="FF0000"/>
                </a:solidFill>
              </a:rPr>
              <a:t>⑫</a:t>
            </a:r>
            <a:endParaRPr lang="en-US" sz="1600" b="1" dirty="0">
              <a:solidFill>
                <a:srgbClr val="FF0000"/>
              </a:solidFill>
            </a:endParaRPr>
          </a:p>
        </p:txBody>
      </p:sp>
      <p:sp>
        <p:nvSpPr>
          <p:cNvPr id="45" name="右中かっこ 44"/>
          <p:cNvSpPr/>
          <p:nvPr/>
        </p:nvSpPr>
        <p:spPr>
          <a:xfrm rot="5400000">
            <a:off x="5715738" y="4319641"/>
            <a:ext cx="123343" cy="1334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テキスト ボックス 23"/>
          <p:cNvSpPr txBox="1"/>
          <p:nvPr/>
        </p:nvSpPr>
        <p:spPr>
          <a:xfrm>
            <a:off x="2365975" y="1419950"/>
            <a:ext cx="389850" cy="338554"/>
          </a:xfrm>
          <a:prstGeom prst="rect">
            <a:avLst/>
          </a:prstGeom>
          <a:noFill/>
        </p:spPr>
        <p:txBody>
          <a:bodyPr wrap="none" rtlCol="0">
            <a:spAutoFit/>
          </a:bodyPr>
          <a:lstStyle/>
          <a:p>
            <a:r>
              <a:rPr lang="ja-JP" altLang="en-US" sz="1600" b="1" dirty="0">
                <a:solidFill>
                  <a:schemeClr val="accent6">
                    <a:lumMod val="40000"/>
                    <a:lumOff val="60000"/>
                  </a:schemeClr>
                </a:solidFill>
              </a:rPr>
              <a:t>⑬</a:t>
            </a:r>
            <a:endParaRPr lang="en-US" sz="1600" b="1" dirty="0">
              <a:solidFill>
                <a:schemeClr val="accent6">
                  <a:lumMod val="40000"/>
                  <a:lumOff val="60000"/>
                </a:schemeClr>
              </a:solidFill>
            </a:endParaRPr>
          </a:p>
        </p:txBody>
      </p:sp>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63" y="1801409"/>
            <a:ext cx="4669592" cy="2626645"/>
          </a:xfrm>
          <a:prstGeom prst="rect">
            <a:avLst/>
          </a:prstGeom>
        </p:spPr>
      </p:pic>
      <p:sp>
        <p:nvSpPr>
          <p:cNvPr id="4" name="角丸四角形 3"/>
          <p:cNvSpPr/>
          <p:nvPr/>
        </p:nvSpPr>
        <p:spPr>
          <a:xfrm>
            <a:off x="407092" y="1732746"/>
            <a:ext cx="4619697" cy="2723341"/>
          </a:xfrm>
          <a:prstGeom prst="roundRect">
            <a:avLst/>
          </a:prstGeom>
          <a:noFill/>
          <a:ln w="28575">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29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B5BA35-B5A2-8D43-96B1-21FB93544186}"/>
              </a:ext>
            </a:extLst>
          </p:cNvPr>
          <p:cNvSpPr>
            <a:spLocks noGrp="1"/>
          </p:cNvSpPr>
          <p:nvPr>
            <p:ph type="title"/>
          </p:nvPr>
        </p:nvSpPr>
        <p:spPr/>
        <p:txBody>
          <a:bodyPr>
            <a:normAutofit/>
          </a:bodyPr>
          <a:lstStyle/>
          <a:p>
            <a:r>
              <a:rPr kumimoji="1" lang="en-US" altLang="ja-JP" dirty="0"/>
              <a:t>Zoom</a:t>
            </a:r>
            <a:r>
              <a:rPr kumimoji="1" lang="ja-JP" altLang="en-US" dirty="0"/>
              <a:t>の基本操作画面</a:t>
            </a:r>
            <a:r>
              <a:rPr kumimoji="1" lang="en-US" altLang="ja-JP" dirty="0"/>
              <a:t/>
            </a:r>
            <a:br>
              <a:rPr kumimoji="1" lang="en-US" altLang="ja-JP" dirty="0"/>
            </a:br>
            <a:r>
              <a:rPr lang="ja-JP" altLang="en-US" dirty="0"/>
              <a:t>一般</a:t>
            </a:r>
            <a:r>
              <a:rPr lang="ja-JP" altLang="en-US" dirty="0" smtClean="0"/>
              <a:t>参加者・発表者（</a:t>
            </a:r>
            <a:r>
              <a:rPr lang="en-US" altLang="ja-JP" dirty="0"/>
              <a:t>PC</a:t>
            </a:r>
            <a:r>
              <a:rPr lang="ja-JP" altLang="en-US" dirty="0"/>
              <a:t>）</a:t>
            </a:r>
            <a:endParaRPr kumimoji="1" lang="ja-JP" altLang="en-US" dirty="0"/>
          </a:p>
        </p:txBody>
      </p:sp>
      <p:sp>
        <p:nvSpPr>
          <p:cNvPr id="21" name="テキスト ボックス 20">
            <a:extLst>
              <a:ext uri="{FF2B5EF4-FFF2-40B4-BE49-F238E27FC236}">
                <a16:creationId xmlns="" xmlns:a16="http://schemas.microsoft.com/office/drawing/2014/main" id="{AC6DF09A-4469-3F49-998A-B9CED45D9EBD}"/>
              </a:ext>
            </a:extLst>
          </p:cNvPr>
          <p:cNvSpPr txBox="1"/>
          <p:nvPr/>
        </p:nvSpPr>
        <p:spPr>
          <a:xfrm>
            <a:off x="0" y="5280652"/>
            <a:ext cx="6135013" cy="3046988"/>
          </a:xfrm>
          <a:prstGeom prst="rect">
            <a:avLst/>
          </a:prstGeom>
          <a:noFill/>
        </p:spPr>
        <p:txBody>
          <a:bodyPr wrap="none" rtlCol="0">
            <a:spAutoFit/>
          </a:bodyPr>
          <a:lstStyle/>
          <a:p>
            <a:r>
              <a:rPr kumimoji="1" lang="ja-JP" altLang="en-US" sz="1600" b="1" dirty="0"/>
              <a:t>① ミュート：マイクの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② ビデオの開始：カメラの</a:t>
            </a:r>
            <a:r>
              <a:rPr kumimoji="1" lang="en-US" altLang="ja-JP" sz="1600" b="1" dirty="0"/>
              <a:t>ON</a:t>
            </a:r>
            <a:r>
              <a:rPr kumimoji="1" lang="ja-JP" altLang="en-US" sz="1600" b="1" dirty="0"/>
              <a:t>／</a:t>
            </a:r>
            <a:r>
              <a:rPr kumimoji="1" lang="en-US" altLang="ja-JP" sz="1600" b="1" dirty="0"/>
              <a:t>OFF</a:t>
            </a:r>
            <a:r>
              <a:rPr kumimoji="1" lang="ja-JP" altLang="en-US" sz="1600" b="1" dirty="0"/>
              <a:t>を切り替え</a:t>
            </a:r>
            <a:endParaRPr kumimoji="1" lang="en-US" altLang="ja-JP" sz="1600" b="1" dirty="0"/>
          </a:p>
          <a:p>
            <a:r>
              <a:rPr kumimoji="1" lang="ja-JP" altLang="en-US" sz="1600" b="1" dirty="0"/>
              <a:t>③ 参加者：ミーティングルームの参加者一覧（⑫）を表示</a:t>
            </a:r>
            <a:endParaRPr kumimoji="1" lang="en-US" altLang="ja-JP" sz="1600" b="1" dirty="0"/>
          </a:p>
          <a:p>
            <a:r>
              <a:rPr kumimoji="1" lang="ja-JP" altLang="en-US" sz="1600" b="1" dirty="0"/>
              <a:t>④ チャット：参加者に対してテキストメッセージを送信</a:t>
            </a:r>
            <a:endParaRPr kumimoji="1" lang="en-US" altLang="ja-JP" sz="1600" b="1" dirty="0"/>
          </a:p>
          <a:p>
            <a:r>
              <a:rPr kumimoji="1" lang="ja-JP" altLang="en-US" sz="1600" b="1" dirty="0"/>
              <a:t>⑤ 画面の共有：参加者に発表スライド等を見せる機能．</a:t>
            </a:r>
            <a:endParaRPr kumimoji="1" lang="en-US" altLang="ja-JP" sz="1600" b="1" dirty="0"/>
          </a:p>
          <a:p>
            <a:r>
              <a:rPr kumimoji="1" lang="ja-JP" altLang="en-US" sz="1600" b="1" dirty="0"/>
              <a:t>　　</a:t>
            </a:r>
            <a:r>
              <a:rPr kumimoji="1" lang="en-US" altLang="ja-JP" sz="1600" b="1" dirty="0"/>
              <a:t>※</a:t>
            </a:r>
            <a:r>
              <a:rPr kumimoji="1" lang="ja-JP" altLang="en-US" sz="1600" b="1" dirty="0"/>
              <a:t>口頭発表者のみ使用</a:t>
            </a:r>
            <a:endParaRPr kumimoji="1" lang="en-US" altLang="ja-JP" sz="1600" b="1" dirty="0"/>
          </a:p>
          <a:p>
            <a:r>
              <a:rPr kumimoji="1" lang="ja-JP" altLang="en-US" sz="1600" b="1" dirty="0"/>
              <a:t>⑥ 反応：本大会では使用しません</a:t>
            </a:r>
            <a:endParaRPr kumimoji="1" lang="en-US" altLang="ja-JP" sz="1600" b="1" dirty="0"/>
          </a:p>
          <a:p>
            <a:r>
              <a:rPr kumimoji="1" lang="ja-JP" altLang="en-US" sz="1600" b="1" dirty="0"/>
              <a:t>⑦ 終了：自分だけがミーティングから退出できる</a:t>
            </a:r>
            <a:endParaRPr kumimoji="1" lang="en-US" altLang="ja-JP" sz="1600" b="1" dirty="0"/>
          </a:p>
          <a:p>
            <a:pPr>
              <a:lnSpc>
                <a:spcPct val="150000"/>
              </a:lnSpc>
            </a:pPr>
            <a:r>
              <a:rPr kumimoji="1" lang="ja-JP" altLang="en-US" sz="1600" b="1" dirty="0"/>
              <a:t>⑧ ミーティング参加者一覧．③　　　を押して表示．</a:t>
            </a:r>
            <a:endParaRPr kumimoji="1" lang="en-US" altLang="ja-JP" sz="1600" b="1" dirty="0"/>
          </a:p>
          <a:p>
            <a:pPr>
              <a:lnSpc>
                <a:spcPct val="150000"/>
              </a:lnSpc>
            </a:pPr>
            <a:r>
              <a:rPr kumimoji="1" lang="ja-JP" altLang="en-US" sz="1600" b="1" dirty="0"/>
              <a:t>⑨メインウィンドウ：発表時にはスライドが、それ以外の時には</a:t>
            </a:r>
            <a:endParaRPr kumimoji="1" lang="en-US" altLang="ja-JP" sz="1600" b="1" dirty="0"/>
          </a:p>
          <a:p>
            <a:r>
              <a:rPr kumimoji="1" lang="ja-JP" altLang="en-US" sz="1600" b="1" dirty="0"/>
              <a:t>　参加者一覧が表示されます</a:t>
            </a:r>
            <a:endParaRPr kumimoji="1" lang="en-US" altLang="ja-JP" sz="1600" b="1" dirty="0"/>
          </a:p>
        </p:txBody>
      </p:sp>
      <p:sp>
        <p:nvSpPr>
          <p:cNvPr id="3" name="スライド番号プレースホルダー 2">
            <a:extLst>
              <a:ext uri="{FF2B5EF4-FFF2-40B4-BE49-F238E27FC236}">
                <a16:creationId xmlns="" xmlns:a16="http://schemas.microsoft.com/office/drawing/2014/main" id="{86A7E7AD-706C-1943-AE66-0CF64468393C}"/>
              </a:ext>
            </a:extLst>
          </p:cNvPr>
          <p:cNvSpPr>
            <a:spLocks noGrp="1"/>
          </p:cNvSpPr>
          <p:nvPr>
            <p:ph type="sldNum" sz="quarter" idx="12"/>
          </p:nvPr>
        </p:nvSpPr>
        <p:spPr/>
        <p:txBody>
          <a:bodyPr/>
          <a:lstStyle/>
          <a:p>
            <a:fld id="{94E8AA25-75BE-B24A-894A-D2F98540D44F}" type="slidenum">
              <a:rPr kumimoji="1" lang="ja-JP" altLang="en-US" smtClean="0"/>
              <a:t>12</a:t>
            </a:fld>
            <a:endParaRPr kumimoji="1" lang="ja-JP" altLang="en-US"/>
          </a:p>
        </p:txBody>
      </p:sp>
      <p:sp>
        <p:nvSpPr>
          <p:cNvPr id="5" name="テキスト ボックス 4"/>
          <p:cNvSpPr txBox="1"/>
          <p:nvPr/>
        </p:nvSpPr>
        <p:spPr>
          <a:xfrm>
            <a:off x="326896" y="4911592"/>
            <a:ext cx="389850" cy="338554"/>
          </a:xfrm>
          <a:prstGeom prst="rect">
            <a:avLst/>
          </a:prstGeom>
          <a:noFill/>
        </p:spPr>
        <p:txBody>
          <a:bodyPr wrap="none" rtlCol="0">
            <a:spAutoFit/>
          </a:bodyPr>
          <a:lstStyle/>
          <a:p>
            <a:r>
              <a:rPr lang="ja-JP" altLang="en-US" sz="1600" b="1" dirty="0">
                <a:solidFill>
                  <a:srgbClr val="FF0000"/>
                </a:solidFill>
              </a:rPr>
              <a:t>①</a:t>
            </a:r>
            <a:endParaRPr lang="en-US" sz="1600" b="1" dirty="0">
              <a:solidFill>
                <a:srgbClr val="FF0000"/>
              </a:solidFill>
            </a:endParaRPr>
          </a:p>
        </p:txBody>
      </p:sp>
      <p:sp>
        <p:nvSpPr>
          <p:cNvPr id="32" name="テキスト ボックス 31"/>
          <p:cNvSpPr txBox="1"/>
          <p:nvPr/>
        </p:nvSpPr>
        <p:spPr>
          <a:xfrm>
            <a:off x="720422" y="4911592"/>
            <a:ext cx="389850" cy="338554"/>
          </a:xfrm>
          <a:prstGeom prst="rect">
            <a:avLst/>
          </a:prstGeom>
          <a:noFill/>
        </p:spPr>
        <p:txBody>
          <a:bodyPr wrap="none" rtlCol="0">
            <a:spAutoFit/>
          </a:bodyPr>
          <a:lstStyle/>
          <a:p>
            <a:r>
              <a:rPr lang="ja-JP" altLang="en-US" sz="1600" b="1" dirty="0">
                <a:solidFill>
                  <a:srgbClr val="FF0000"/>
                </a:solidFill>
              </a:rPr>
              <a:t>②</a:t>
            </a:r>
            <a:endParaRPr lang="en-US" sz="1600" b="1" dirty="0">
              <a:solidFill>
                <a:srgbClr val="FF0000"/>
              </a:solidFill>
            </a:endParaRPr>
          </a:p>
        </p:txBody>
      </p:sp>
      <p:sp>
        <p:nvSpPr>
          <p:cNvPr id="35" name="テキスト ボックス 34"/>
          <p:cNvSpPr txBox="1"/>
          <p:nvPr/>
        </p:nvSpPr>
        <p:spPr>
          <a:xfrm>
            <a:off x="2168763" y="4911592"/>
            <a:ext cx="389850" cy="338554"/>
          </a:xfrm>
          <a:prstGeom prst="rect">
            <a:avLst/>
          </a:prstGeom>
          <a:noFill/>
        </p:spPr>
        <p:txBody>
          <a:bodyPr wrap="none" rtlCol="0">
            <a:spAutoFit/>
          </a:bodyPr>
          <a:lstStyle/>
          <a:p>
            <a:r>
              <a:rPr lang="ja-JP" altLang="en-US" sz="1600" b="1" dirty="0">
                <a:solidFill>
                  <a:srgbClr val="FF0000"/>
                </a:solidFill>
              </a:rPr>
              <a:t>③</a:t>
            </a:r>
            <a:endParaRPr lang="en-US" sz="1600" b="1" dirty="0">
              <a:solidFill>
                <a:srgbClr val="FF0000"/>
              </a:solidFill>
            </a:endParaRPr>
          </a:p>
        </p:txBody>
      </p:sp>
      <p:sp>
        <p:nvSpPr>
          <p:cNvPr id="36" name="テキスト ボックス 35"/>
          <p:cNvSpPr txBox="1"/>
          <p:nvPr/>
        </p:nvSpPr>
        <p:spPr>
          <a:xfrm>
            <a:off x="2544840" y="4911592"/>
            <a:ext cx="389850" cy="338554"/>
          </a:xfrm>
          <a:prstGeom prst="rect">
            <a:avLst/>
          </a:prstGeom>
          <a:noFill/>
        </p:spPr>
        <p:txBody>
          <a:bodyPr wrap="none" rtlCol="0">
            <a:spAutoFit/>
          </a:bodyPr>
          <a:lstStyle/>
          <a:p>
            <a:r>
              <a:rPr lang="ja-JP" altLang="en-US" sz="1600" b="1" dirty="0">
                <a:solidFill>
                  <a:srgbClr val="FF0000"/>
                </a:solidFill>
              </a:rPr>
              <a:t>④</a:t>
            </a:r>
            <a:endParaRPr lang="en-US" sz="1600" b="1" dirty="0">
              <a:solidFill>
                <a:srgbClr val="FF0000"/>
              </a:solidFill>
            </a:endParaRPr>
          </a:p>
        </p:txBody>
      </p:sp>
      <p:sp>
        <p:nvSpPr>
          <p:cNvPr id="37" name="テキスト ボックス 36"/>
          <p:cNvSpPr txBox="1"/>
          <p:nvPr/>
        </p:nvSpPr>
        <p:spPr>
          <a:xfrm>
            <a:off x="2938337" y="4911592"/>
            <a:ext cx="391454" cy="338554"/>
          </a:xfrm>
          <a:prstGeom prst="rect">
            <a:avLst/>
          </a:prstGeom>
          <a:noFill/>
        </p:spPr>
        <p:txBody>
          <a:bodyPr wrap="none" rtlCol="0">
            <a:spAutoFit/>
          </a:bodyPr>
          <a:lstStyle/>
          <a:p>
            <a:r>
              <a:rPr lang="ja-JP" altLang="en-US" sz="1600" b="1" dirty="0">
                <a:solidFill>
                  <a:srgbClr val="FF0000"/>
                </a:solidFill>
              </a:rPr>
              <a:t>⑤</a:t>
            </a:r>
            <a:endParaRPr lang="en-US" sz="1600" b="1" dirty="0">
              <a:solidFill>
                <a:srgbClr val="FF0000"/>
              </a:solidFill>
            </a:endParaRPr>
          </a:p>
        </p:txBody>
      </p:sp>
      <p:sp>
        <p:nvSpPr>
          <p:cNvPr id="38" name="テキスト ボックス 37"/>
          <p:cNvSpPr txBox="1"/>
          <p:nvPr/>
        </p:nvSpPr>
        <p:spPr>
          <a:xfrm>
            <a:off x="3293361" y="4911592"/>
            <a:ext cx="389850" cy="338554"/>
          </a:xfrm>
          <a:prstGeom prst="rect">
            <a:avLst/>
          </a:prstGeom>
          <a:noFill/>
        </p:spPr>
        <p:txBody>
          <a:bodyPr wrap="none" rtlCol="0">
            <a:spAutoFit/>
          </a:bodyPr>
          <a:lstStyle/>
          <a:p>
            <a:r>
              <a:rPr lang="ja-JP" altLang="en-US" sz="1600" b="1" dirty="0">
                <a:solidFill>
                  <a:srgbClr val="FF0000"/>
                </a:solidFill>
              </a:rPr>
              <a:t>⑥</a:t>
            </a:r>
            <a:endParaRPr lang="en-US" sz="1600" b="1" dirty="0">
              <a:solidFill>
                <a:srgbClr val="FF0000"/>
              </a:solidFill>
            </a:endParaRPr>
          </a:p>
        </p:txBody>
      </p:sp>
      <p:sp>
        <p:nvSpPr>
          <p:cNvPr id="7" name="右中かっこ 6"/>
          <p:cNvSpPr/>
          <p:nvPr/>
        </p:nvSpPr>
        <p:spPr>
          <a:xfrm>
            <a:off x="4972596" y="1732747"/>
            <a:ext cx="204716" cy="24634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テキスト ボックス 39"/>
          <p:cNvSpPr txBox="1"/>
          <p:nvPr/>
        </p:nvSpPr>
        <p:spPr>
          <a:xfrm>
            <a:off x="5177312" y="2795180"/>
            <a:ext cx="389850" cy="338554"/>
          </a:xfrm>
          <a:prstGeom prst="rect">
            <a:avLst/>
          </a:prstGeom>
          <a:noFill/>
        </p:spPr>
        <p:txBody>
          <a:bodyPr wrap="none" rtlCol="0">
            <a:spAutoFit/>
          </a:bodyPr>
          <a:lstStyle/>
          <a:p>
            <a:r>
              <a:rPr lang="ja-JP" altLang="en-US" sz="1600" b="1" dirty="0">
                <a:solidFill>
                  <a:srgbClr val="FF0000"/>
                </a:solidFill>
              </a:rPr>
              <a:t>⑩</a:t>
            </a:r>
            <a:endParaRPr lang="en-US" sz="1600" b="1" dirty="0">
              <a:solidFill>
                <a:srgbClr val="FF0000"/>
              </a:solidFill>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130254281"/>
              </p:ext>
            </p:extLst>
          </p:nvPr>
        </p:nvGraphicFramePr>
        <p:xfrm>
          <a:off x="3080005" y="7254024"/>
          <a:ext cx="442575" cy="419879"/>
        </p:xfrm>
        <a:graphic>
          <a:graphicData uri="http://schemas.openxmlformats.org/presentationml/2006/ole">
            <mc:AlternateContent xmlns:mc="http://schemas.openxmlformats.org/markup-compatibility/2006">
              <mc:Choice xmlns:v="urn:schemas-microsoft-com:vml" Requires="v">
                <p:oleObj spid="_x0000_s6309" name="Image" r:id="rId4" imgW="495000" imgH="469800" progId="Photoshop.Image.13">
                  <p:embed/>
                </p:oleObj>
              </mc:Choice>
              <mc:Fallback>
                <p:oleObj name="Image" r:id="rId4" imgW="495000" imgH="469800" progId="Photoshop.Image.13">
                  <p:embed/>
                  <p:pic>
                    <p:nvPicPr>
                      <p:cNvPr id="0" name=""/>
                      <p:cNvPicPr/>
                      <p:nvPr/>
                    </p:nvPicPr>
                    <p:blipFill>
                      <a:blip r:embed="rId5"/>
                      <a:stretch>
                        <a:fillRect/>
                      </a:stretch>
                    </p:blipFill>
                    <p:spPr>
                      <a:xfrm>
                        <a:off x="3080005" y="7254024"/>
                        <a:ext cx="442575" cy="419879"/>
                      </a:xfrm>
                      <a:prstGeom prst="rect">
                        <a:avLst/>
                      </a:prstGeom>
                    </p:spPr>
                  </p:pic>
                </p:oleObj>
              </mc:Fallback>
            </mc:AlternateContent>
          </a:graphicData>
        </a:graphic>
      </p:graphicFrame>
      <p:pic>
        <p:nvPicPr>
          <p:cNvPr id="41" name="図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896" y="1239966"/>
            <a:ext cx="6117965" cy="3671626"/>
          </a:xfrm>
          <a:prstGeom prst="rect">
            <a:avLst/>
          </a:prstGeom>
        </p:spPr>
      </p:pic>
      <p:sp>
        <p:nvSpPr>
          <p:cNvPr id="43" name="テキスト ボックス 42"/>
          <p:cNvSpPr txBox="1"/>
          <p:nvPr/>
        </p:nvSpPr>
        <p:spPr>
          <a:xfrm>
            <a:off x="4701334" y="4911592"/>
            <a:ext cx="389850" cy="338554"/>
          </a:xfrm>
          <a:prstGeom prst="rect">
            <a:avLst/>
          </a:prstGeom>
          <a:noFill/>
        </p:spPr>
        <p:txBody>
          <a:bodyPr wrap="none" rtlCol="0">
            <a:spAutoFit/>
          </a:bodyPr>
          <a:lstStyle/>
          <a:p>
            <a:r>
              <a:rPr lang="ja-JP" altLang="en-US" sz="1600" b="1" dirty="0">
                <a:solidFill>
                  <a:srgbClr val="FF0000"/>
                </a:solidFill>
              </a:rPr>
              <a:t>⑦</a:t>
            </a:r>
            <a:endParaRPr lang="en-US" sz="1600" b="1" dirty="0">
              <a:solidFill>
                <a:srgbClr val="FF0000"/>
              </a:solidFill>
            </a:endParaRPr>
          </a:p>
        </p:txBody>
      </p:sp>
      <p:sp>
        <p:nvSpPr>
          <p:cNvPr id="44" name="テキスト ボックス 43"/>
          <p:cNvSpPr txBox="1"/>
          <p:nvPr/>
        </p:nvSpPr>
        <p:spPr>
          <a:xfrm>
            <a:off x="5591194" y="5071667"/>
            <a:ext cx="389850" cy="338554"/>
          </a:xfrm>
          <a:prstGeom prst="rect">
            <a:avLst/>
          </a:prstGeom>
          <a:noFill/>
        </p:spPr>
        <p:txBody>
          <a:bodyPr wrap="none" rtlCol="0">
            <a:spAutoFit/>
          </a:bodyPr>
          <a:lstStyle/>
          <a:p>
            <a:r>
              <a:rPr lang="ja-JP" altLang="en-US" sz="1600" b="1" dirty="0">
                <a:solidFill>
                  <a:srgbClr val="FF0000"/>
                </a:solidFill>
              </a:rPr>
              <a:t>⑧</a:t>
            </a:r>
            <a:endParaRPr lang="en-US" sz="1600" b="1" dirty="0">
              <a:solidFill>
                <a:srgbClr val="FF0000"/>
              </a:solidFill>
            </a:endParaRPr>
          </a:p>
        </p:txBody>
      </p:sp>
      <p:sp>
        <p:nvSpPr>
          <p:cNvPr id="45" name="右中かっこ 44"/>
          <p:cNvSpPr/>
          <p:nvPr/>
        </p:nvSpPr>
        <p:spPr>
          <a:xfrm rot="5400000">
            <a:off x="5715738" y="4319642"/>
            <a:ext cx="123343" cy="1334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896" y="1239966"/>
            <a:ext cx="6117965" cy="3671626"/>
          </a:xfrm>
          <a:prstGeom prst="rect">
            <a:avLst/>
          </a:prstGeom>
        </p:spPr>
      </p:pic>
      <p:pic>
        <p:nvPicPr>
          <p:cNvPr id="27" name="図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363" y="1801409"/>
            <a:ext cx="4669592" cy="2626645"/>
          </a:xfrm>
          <a:prstGeom prst="rect">
            <a:avLst/>
          </a:prstGeom>
        </p:spPr>
      </p:pic>
      <p:sp>
        <p:nvSpPr>
          <p:cNvPr id="24" name="テキスト ボックス 23"/>
          <p:cNvSpPr txBox="1"/>
          <p:nvPr/>
        </p:nvSpPr>
        <p:spPr>
          <a:xfrm>
            <a:off x="2365975" y="1419950"/>
            <a:ext cx="389850" cy="338554"/>
          </a:xfrm>
          <a:prstGeom prst="rect">
            <a:avLst/>
          </a:prstGeom>
          <a:noFill/>
        </p:spPr>
        <p:txBody>
          <a:bodyPr wrap="none" rtlCol="0">
            <a:spAutoFit/>
          </a:bodyPr>
          <a:lstStyle/>
          <a:p>
            <a:r>
              <a:rPr lang="ja-JP" altLang="en-US" sz="1600" b="1" dirty="0">
                <a:solidFill>
                  <a:schemeClr val="accent6">
                    <a:lumMod val="40000"/>
                    <a:lumOff val="60000"/>
                  </a:schemeClr>
                </a:solidFill>
              </a:rPr>
              <a:t>⑨</a:t>
            </a:r>
            <a:endParaRPr lang="en-US" sz="1600" b="1" dirty="0">
              <a:solidFill>
                <a:schemeClr val="accent6">
                  <a:lumMod val="40000"/>
                  <a:lumOff val="60000"/>
                </a:schemeClr>
              </a:solidFill>
            </a:endParaRPr>
          </a:p>
        </p:txBody>
      </p:sp>
      <p:sp>
        <p:nvSpPr>
          <p:cNvPr id="22" name="角丸四角形 21"/>
          <p:cNvSpPr/>
          <p:nvPr/>
        </p:nvSpPr>
        <p:spPr>
          <a:xfrm>
            <a:off x="407092" y="1732746"/>
            <a:ext cx="4619697" cy="2723341"/>
          </a:xfrm>
          <a:prstGeom prst="roundRect">
            <a:avLst/>
          </a:prstGeom>
          <a:noFill/>
          <a:ln w="28575">
            <a:solidFill>
              <a:schemeClr val="accent6">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60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F0D3C65D-82C9-3C46-AA86-A6D893F01496}"/>
              </a:ext>
            </a:extLst>
          </p:cNvPr>
          <p:cNvSpPr>
            <a:spLocks noGrp="1"/>
          </p:cNvSpPr>
          <p:nvPr>
            <p:ph type="sldNum" sz="quarter" idx="12"/>
          </p:nvPr>
        </p:nvSpPr>
        <p:spPr/>
        <p:txBody>
          <a:bodyPr/>
          <a:lstStyle/>
          <a:p>
            <a:fld id="{94E8AA25-75BE-B24A-894A-D2F98540D44F}" type="slidenum">
              <a:rPr kumimoji="1" lang="ja-JP" altLang="en-US" smtClean="0"/>
              <a:t>13</a:t>
            </a:fld>
            <a:endParaRPr kumimoji="1" lang="ja-JP" altLang="en-US"/>
          </a:p>
        </p:txBody>
      </p:sp>
      <p:sp>
        <p:nvSpPr>
          <p:cNvPr id="3" name="テキスト ボックス 2"/>
          <p:cNvSpPr txBox="1"/>
          <p:nvPr/>
        </p:nvSpPr>
        <p:spPr>
          <a:xfrm>
            <a:off x="458658" y="3516421"/>
            <a:ext cx="5924282" cy="1477328"/>
          </a:xfrm>
          <a:prstGeom prst="rect">
            <a:avLst/>
          </a:prstGeom>
          <a:noFill/>
        </p:spPr>
        <p:txBody>
          <a:bodyPr wrap="square" rtlCol="0">
            <a:spAutoFit/>
          </a:bodyPr>
          <a:lstStyle/>
          <a:p>
            <a:pPr algn="ctr"/>
            <a:r>
              <a:rPr kumimoji="1" lang="ja-JP" altLang="en-US" sz="4500" b="1" dirty="0">
                <a:solidFill>
                  <a:srgbClr val="173F64"/>
                </a:solidFill>
                <a:latin typeface="Meiryo" panose="020B0604030504040204" pitchFamily="34" charset="-128"/>
                <a:ea typeface="Meiryo" panose="020B0604030504040204" pitchFamily="34" charset="-128"/>
                <a:cs typeface="+mj-cs"/>
              </a:rPr>
              <a:t>座長・発表・聴講・</a:t>
            </a:r>
            <a:endParaRPr kumimoji="1" lang="en-US" altLang="ja-JP" sz="4500" b="1" dirty="0">
              <a:solidFill>
                <a:srgbClr val="173F64"/>
              </a:solidFill>
              <a:latin typeface="Meiryo" panose="020B0604030504040204" pitchFamily="34" charset="-128"/>
              <a:ea typeface="Meiryo" panose="020B0604030504040204" pitchFamily="34" charset="-128"/>
              <a:cs typeface="+mj-cs"/>
            </a:endParaRPr>
          </a:p>
          <a:p>
            <a:pPr algn="ctr"/>
            <a:r>
              <a:rPr kumimoji="1" lang="ja-JP" altLang="en-US" sz="4500" b="1" dirty="0">
                <a:solidFill>
                  <a:srgbClr val="173F64"/>
                </a:solidFill>
                <a:latin typeface="Meiryo" panose="020B0604030504040204" pitchFamily="34" charset="-128"/>
                <a:ea typeface="Meiryo" panose="020B0604030504040204" pitchFamily="34" charset="-128"/>
                <a:cs typeface="+mj-cs"/>
              </a:rPr>
              <a:t>質疑応答に向けた準備</a:t>
            </a:r>
            <a:endParaRPr lang="en-US" dirty="0"/>
          </a:p>
        </p:txBody>
      </p:sp>
    </p:spTree>
    <p:extLst>
      <p:ext uri="{BB962C8B-B14F-4D97-AF65-F5344CB8AC3E}">
        <p14:creationId xmlns:p14="http://schemas.microsoft.com/office/powerpoint/2010/main" val="409296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ECBC856-42B9-EF4A-B1F0-52661DCBEE5C}"/>
              </a:ext>
            </a:extLst>
          </p:cNvPr>
          <p:cNvSpPr>
            <a:spLocks noGrp="1"/>
          </p:cNvSpPr>
          <p:nvPr>
            <p:ph type="title"/>
          </p:nvPr>
        </p:nvSpPr>
        <p:spPr/>
        <p:txBody>
          <a:bodyPr/>
          <a:lstStyle/>
          <a:p>
            <a:r>
              <a:rPr kumimoji="1" lang="ja-JP" altLang="en-US" dirty="0"/>
              <a:t>接続環境の準備</a:t>
            </a:r>
          </a:p>
        </p:txBody>
      </p:sp>
      <p:sp>
        <p:nvSpPr>
          <p:cNvPr id="3" name="コンテンツ プレースホルダー 2">
            <a:extLst>
              <a:ext uri="{FF2B5EF4-FFF2-40B4-BE49-F238E27FC236}">
                <a16:creationId xmlns="" xmlns:a16="http://schemas.microsoft.com/office/drawing/2014/main" id="{667759E4-BABA-C444-A85F-58473B3BD37D}"/>
              </a:ext>
            </a:extLst>
          </p:cNvPr>
          <p:cNvSpPr>
            <a:spLocks noGrp="1"/>
          </p:cNvSpPr>
          <p:nvPr>
            <p:ph idx="1"/>
          </p:nvPr>
        </p:nvSpPr>
        <p:spPr>
          <a:xfrm>
            <a:off x="239486" y="1487837"/>
            <a:ext cx="6400800" cy="4160961"/>
          </a:xfrm>
        </p:spPr>
        <p:txBody>
          <a:bodyPr>
            <a:normAutofit/>
          </a:bodyPr>
          <a:lstStyle/>
          <a:p>
            <a:pPr marL="0" indent="0">
              <a:buNone/>
            </a:pPr>
            <a:r>
              <a:rPr kumimoji="1" lang="ja-JP" altLang="en-US" b="1" dirty="0"/>
              <a:t>必要物品</a:t>
            </a:r>
            <a:endParaRPr kumimoji="1" lang="en-US" altLang="ja-JP" b="1" dirty="0"/>
          </a:p>
          <a:p>
            <a:r>
              <a:rPr kumimoji="1" lang="ja-JP" altLang="en-US" dirty="0"/>
              <a:t>端末</a:t>
            </a:r>
            <a:endParaRPr kumimoji="1" lang="en-US" altLang="ja-JP" dirty="0"/>
          </a:p>
          <a:p>
            <a:pPr lvl="1"/>
            <a:r>
              <a:rPr lang="ja-JP" altLang="en-US" dirty="0"/>
              <a:t>インターネット接続が可能な</a:t>
            </a:r>
            <a:r>
              <a:rPr lang="en-US" altLang="ja-JP" dirty="0"/>
              <a:t>PC</a:t>
            </a:r>
            <a:r>
              <a:rPr lang="ja-JP" altLang="en-US" dirty="0"/>
              <a:t>またはタブレット</a:t>
            </a:r>
            <a:r>
              <a:rPr lang="en-US" altLang="ja-JP" dirty="0" smtClean="0"/>
              <a:t>PC</a:t>
            </a:r>
            <a:br>
              <a:rPr lang="en-US" altLang="ja-JP" dirty="0" smtClean="0"/>
            </a:br>
            <a:r>
              <a:rPr lang="ja-JP" altLang="en-US" dirty="0" smtClean="0"/>
              <a:t>スマートフォンでの参加は推奨しません．</a:t>
            </a:r>
            <a:endParaRPr lang="en-US" altLang="ja-JP" dirty="0"/>
          </a:p>
          <a:p>
            <a:r>
              <a:rPr kumimoji="1" lang="ja-JP" altLang="en-US" dirty="0"/>
              <a:t>ネットワーク</a:t>
            </a:r>
            <a:endParaRPr kumimoji="1" lang="en-US" altLang="ja-JP" dirty="0"/>
          </a:p>
          <a:p>
            <a:pPr lvl="1"/>
            <a:r>
              <a:rPr lang="ja-JP" altLang="en-US" dirty="0"/>
              <a:t>安定した</a:t>
            </a:r>
            <a:r>
              <a:rPr lang="en-US" altLang="ja-JP" dirty="0"/>
              <a:t>Wi-Fi</a:t>
            </a:r>
            <a:r>
              <a:rPr lang="ja-JP" altLang="en-US" dirty="0"/>
              <a:t>回線がある環境が望ましい</a:t>
            </a:r>
            <a:endParaRPr lang="en-US" altLang="ja-JP" dirty="0"/>
          </a:p>
          <a:p>
            <a:r>
              <a:rPr kumimoji="1" lang="ja-JP" altLang="en-US" dirty="0"/>
              <a:t>スピーカー（聞く</a:t>
            </a:r>
            <a:r>
              <a:rPr kumimoji="1" lang="ja-JP" altLang="en-US" dirty="0" smtClean="0"/>
              <a:t>：内蔵スピーカー</a:t>
            </a:r>
            <a:r>
              <a:rPr kumimoji="1" lang="ja-JP" altLang="en-US" dirty="0"/>
              <a:t>、イヤフォン</a:t>
            </a:r>
            <a:r>
              <a:rPr lang="ja-JP" altLang="en-US" dirty="0"/>
              <a:t>、ヘッドセット</a:t>
            </a:r>
            <a:r>
              <a:rPr kumimoji="1" lang="ja-JP" altLang="en-US" dirty="0"/>
              <a:t>など</a:t>
            </a:r>
            <a:r>
              <a:rPr kumimoji="1" lang="ja-JP" altLang="en-US" dirty="0" smtClean="0"/>
              <a:t>）</a:t>
            </a:r>
            <a:endParaRPr kumimoji="1" lang="en-US" altLang="ja-JP" dirty="0"/>
          </a:p>
          <a:p>
            <a:r>
              <a:rPr lang="ja-JP" altLang="en-US" dirty="0"/>
              <a:t>マイク（話す</a:t>
            </a:r>
            <a:r>
              <a:rPr lang="ja-JP" altLang="en-US" dirty="0" smtClean="0"/>
              <a:t>：内蔵マイク</a:t>
            </a:r>
            <a:r>
              <a:rPr lang="ja-JP" altLang="en-US" dirty="0"/>
              <a:t>、ヘッドセットなど）</a:t>
            </a:r>
            <a:endParaRPr lang="en-US" altLang="ja-JP" dirty="0"/>
          </a:p>
          <a:p>
            <a:r>
              <a:rPr lang="ja-JP" altLang="en-US" dirty="0"/>
              <a:t>カメラ（顔を見せる：パソコン内蔵カメラ、ウェブカメラなど）</a:t>
            </a:r>
            <a:endParaRPr lang="en-US" altLang="ja-JP" dirty="0"/>
          </a:p>
        </p:txBody>
      </p:sp>
      <p:sp>
        <p:nvSpPr>
          <p:cNvPr id="4" name="正方形/長方形 3">
            <a:extLst>
              <a:ext uri="{FF2B5EF4-FFF2-40B4-BE49-F238E27FC236}">
                <a16:creationId xmlns="" xmlns:a16="http://schemas.microsoft.com/office/drawing/2014/main" id="{F1DFDB12-7A27-3E44-B8AB-AC5A32A944A2}"/>
              </a:ext>
            </a:extLst>
          </p:cNvPr>
          <p:cNvSpPr/>
          <p:nvPr/>
        </p:nvSpPr>
        <p:spPr>
          <a:xfrm>
            <a:off x="239486" y="1446893"/>
            <a:ext cx="6400800" cy="402662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5" name="スライド番号プレースホルダー 4">
            <a:extLst>
              <a:ext uri="{FF2B5EF4-FFF2-40B4-BE49-F238E27FC236}">
                <a16:creationId xmlns="" xmlns:a16="http://schemas.microsoft.com/office/drawing/2014/main" id="{F95EE56F-6228-BC48-9F12-CFF8709C23D4}"/>
              </a:ext>
            </a:extLst>
          </p:cNvPr>
          <p:cNvSpPr>
            <a:spLocks noGrp="1"/>
          </p:cNvSpPr>
          <p:nvPr>
            <p:ph type="sldNum" sz="quarter" idx="12"/>
          </p:nvPr>
        </p:nvSpPr>
        <p:spPr/>
        <p:txBody>
          <a:bodyPr/>
          <a:lstStyle/>
          <a:p>
            <a:fld id="{94E8AA25-75BE-B24A-894A-D2F98540D44F}" type="slidenum">
              <a:rPr kumimoji="1" lang="ja-JP" altLang="en-US" smtClean="0"/>
              <a:t>14</a:t>
            </a:fld>
            <a:endParaRPr kumimoji="1" lang="ja-JP" altLang="en-US"/>
          </a:p>
        </p:txBody>
      </p:sp>
      <p:sp>
        <p:nvSpPr>
          <p:cNvPr id="8" name="コンテンツ プレースホルダー 2">
            <a:extLst>
              <a:ext uri="{FF2B5EF4-FFF2-40B4-BE49-F238E27FC236}">
                <a16:creationId xmlns="" xmlns:a16="http://schemas.microsoft.com/office/drawing/2014/main" id="{667759E4-BABA-C444-A85F-58473B3BD37D}"/>
              </a:ext>
            </a:extLst>
          </p:cNvPr>
          <p:cNvSpPr txBox="1">
            <a:spLocks/>
          </p:cNvSpPr>
          <p:nvPr/>
        </p:nvSpPr>
        <p:spPr>
          <a:xfrm>
            <a:off x="239486" y="5689741"/>
            <a:ext cx="6400800" cy="385179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Clr>
                <a:srgbClr val="173F64"/>
              </a:buClr>
              <a:buFont typeface="Wingdings" pitchFamily="2" charset="2"/>
              <a:buChar char="n"/>
              <a:defRPr kumimoji="1" sz="2000" kern="1200">
                <a:solidFill>
                  <a:schemeClr val="tx1"/>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100000"/>
              </a:lnSpc>
              <a:spcBef>
                <a:spcPts val="375"/>
              </a:spcBef>
              <a:buClr>
                <a:srgbClr val="365C88"/>
              </a:buClr>
              <a:buFont typeface="Wingdings" pitchFamily="2" charset="2"/>
              <a:buChar char="u"/>
              <a:defRPr kumimoji="1" sz="1800" kern="1200">
                <a:solidFill>
                  <a:schemeClr val="tx1"/>
                </a:solidFill>
                <a:latin typeface="Meiryo" panose="020B0604030504040204" pitchFamily="34" charset="-128"/>
                <a:ea typeface="Meiryo" panose="020B0604030504040204" pitchFamily="34" charset="-128"/>
                <a:cs typeface="+mn-cs"/>
              </a:defRPr>
            </a:lvl2pPr>
            <a:lvl3pPr marL="857250" indent="-171450" algn="l" defTabSz="685800" rtl="0" eaLnBrk="1" latinLnBrk="0" hangingPunct="1">
              <a:lnSpc>
                <a:spcPct val="100000"/>
              </a:lnSpc>
              <a:spcBef>
                <a:spcPts val="375"/>
              </a:spcBef>
              <a:buClr>
                <a:srgbClr val="57789D"/>
              </a:buClr>
              <a:buFont typeface="Wingdings" pitchFamily="2" charset="2"/>
              <a:buChar char="l"/>
              <a:defRPr kumimoji="1" sz="1400" kern="1200">
                <a:solidFill>
                  <a:schemeClr val="tx1"/>
                </a:solidFill>
                <a:latin typeface="Meiryo" panose="020B0604030504040204" pitchFamily="34" charset="-128"/>
                <a:ea typeface="Meiryo" panose="020B0604030504040204" pitchFamily="34" charset="-128"/>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kumimoji="1" sz="1200" kern="1200">
                <a:solidFill>
                  <a:schemeClr val="tx1"/>
                </a:solidFill>
                <a:latin typeface="Meiryo" panose="020B0604030504040204" pitchFamily="34" charset="-128"/>
                <a:ea typeface="Meiryo" panose="020B0604030504040204" pitchFamily="34" charset="-128"/>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kumimoji="1" sz="1200" kern="1200">
                <a:solidFill>
                  <a:schemeClr val="tx1"/>
                </a:solidFill>
                <a:latin typeface="Meiryo" panose="020B0604030504040204" pitchFamily="34" charset="-128"/>
                <a:ea typeface="Meiryo" panose="020B060403050404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スピーカー・マイク・カメラの準備：</a:t>
            </a:r>
            <a:r>
              <a:rPr lang="en-US" altLang="ja-JP" dirty="0"/>
              <a:t>6</a:t>
            </a:r>
            <a:r>
              <a:rPr lang="ja-JP" altLang="en-US" dirty="0"/>
              <a:t>～</a:t>
            </a:r>
            <a:r>
              <a:rPr lang="en-US" altLang="ja-JP" dirty="0"/>
              <a:t>8</a:t>
            </a:r>
            <a:r>
              <a:rPr lang="ja-JP" altLang="en-US" dirty="0"/>
              <a:t>ページ</a:t>
            </a:r>
            <a:endParaRPr lang="en-US" altLang="ja-JP" dirty="0"/>
          </a:p>
          <a:p>
            <a:r>
              <a:rPr lang="ja-JP" altLang="en-US" dirty="0"/>
              <a:t>聴講時は</a:t>
            </a:r>
            <a:r>
              <a:rPr lang="ja-JP" altLang="en-US" b="1" dirty="0">
                <a:solidFill>
                  <a:schemeClr val="accent6"/>
                </a:solidFill>
              </a:rPr>
              <a:t>マイクをミュート・カメラをオフ</a:t>
            </a:r>
            <a:r>
              <a:rPr lang="ja-JP" altLang="en-US" dirty="0"/>
              <a:t>に設定してください。</a:t>
            </a:r>
            <a:endParaRPr lang="en-US" altLang="ja-JP" dirty="0"/>
          </a:p>
          <a:p>
            <a:pPr lvl="1"/>
            <a:r>
              <a:rPr lang="ja-JP" altLang="en-US" dirty="0"/>
              <a:t>ミュート：意図しないノイズを防ぐため</a:t>
            </a:r>
            <a:endParaRPr lang="en-US" altLang="ja-JP" dirty="0"/>
          </a:p>
          <a:p>
            <a:pPr lvl="1"/>
            <a:r>
              <a:rPr lang="ja-JP" altLang="en-US" dirty="0"/>
              <a:t>カメラオフ：ネットワーク通信量の抑制のため</a:t>
            </a:r>
            <a:endParaRPr lang="en-US" altLang="ja-JP" dirty="0"/>
          </a:p>
          <a:p>
            <a:r>
              <a:rPr lang="ja-JP" altLang="en-US" dirty="0"/>
              <a:t>発言するときは、</a:t>
            </a:r>
            <a:r>
              <a:rPr lang="ja-JP" altLang="en-US" b="1" dirty="0">
                <a:solidFill>
                  <a:schemeClr val="accent6"/>
                </a:solidFill>
              </a:rPr>
              <a:t>マイクのミュートを解除してください（</a:t>
            </a:r>
            <a:r>
              <a:rPr lang="en-US" altLang="ja-JP" b="1" dirty="0">
                <a:solidFill>
                  <a:schemeClr val="accent6"/>
                </a:solidFill>
              </a:rPr>
              <a:t>11</a:t>
            </a:r>
            <a:r>
              <a:rPr lang="ja-JP" altLang="en-US" b="1" dirty="0">
                <a:solidFill>
                  <a:schemeClr val="accent6"/>
                </a:solidFill>
              </a:rPr>
              <a:t>ページ・</a:t>
            </a:r>
            <a:r>
              <a:rPr lang="en-US" altLang="ja-JP" b="1" dirty="0">
                <a:solidFill>
                  <a:schemeClr val="accent6"/>
                </a:solidFill>
              </a:rPr>
              <a:t>12</a:t>
            </a:r>
            <a:r>
              <a:rPr lang="ja-JP" altLang="en-US" b="1" dirty="0">
                <a:solidFill>
                  <a:schemeClr val="accent6"/>
                </a:solidFill>
              </a:rPr>
              <a:t>ページの①）。</a:t>
            </a:r>
            <a:endParaRPr lang="en-US" altLang="ja-JP" b="1" dirty="0">
              <a:solidFill>
                <a:schemeClr val="accent6"/>
              </a:solidFill>
            </a:endParaRPr>
          </a:p>
          <a:p>
            <a:pPr marL="0" indent="0">
              <a:buNone/>
            </a:pPr>
            <a:r>
              <a:rPr lang="ja-JP" altLang="en-US" dirty="0"/>
              <a:t>　</a:t>
            </a:r>
            <a:r>
              <a:rPr lang="en-US" altLang="ja-JP" dirty="0"/>
              <a:t>※</a:t>
            </a:r>
            <a:r>
              <a:rPr lang="ja-JP" altLang="en-US" dirty="0"/>
              <a:t>ミュート解除には座長の許可が必要です。</a:t>
            </a:r>
            <a:endParaRPr lang="en-US" altLang="ja-JP" dirty="0"/>
          </a:p>
          <a:p>
            <a:r>
              <a:rPr lang="ja-JP" altLang="en-US" b="1" dirty="0">
                <a:solidFill>
                  <a:srgbClr val="F2543C"/>
                </a:solidFill>
              </a:rPr>
              <a:t>近接した場所で複数人が同時に接続して視聴する場合は、イヤフォン等をお使いください。近くで別の人がスピーカーを使用しているときにマイクを</a:t>
            </a:r>
            <a:r>
              <a:rPr lang="en-US" altLang="ja-JP" b="1" dirty="0">
                <a:solidFill>
                  <a:srgbClr val="F2543C"/>
                </a:solidFill>
              </a:rPr>
              <a:t>ON</a:t>
            </a:r>
            <a:r>
              <a:rPr lang="ja-JP" altLang="en-US" b="1" dirty="0">
                <a:solidFill>
                  <a:srgbClr val="F2543C"/>
                </a:solidFill>
              </a:rPr>
              <a:t>にするとハウリングが発生します。</a:t>
            </a:r>
            <a:endParaRPr lang="en-US" altLang="ja-JP" b="1" dirty="0">
              <a:solidFill>
                <a:srgbClr val="F2543C"/>
              </a:solidFill>
            </a:endParaRPr>
          </a:p>
        </p:txBody>
      </p:sp>
    </p:spTree>
    <p:extLst>
      <p:ext uri="{BB962C8B-B14F-4D97-AF65-F5344CB8AC3E}">
        <p14:creationId xmlns:p14="http://schemas.microsoft.com/office/powerpoint/2010/main" val="349837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15" y="6283000"/>
            <a:ext cx="1609483" cy="3353091"/>
          </a:xfrm>
          <a:prstGeom prst="rect">
            <a:avLst/>
          </a:prstGeom>
        </p:spPr>
      </p:pic>
      <p:sp>
        <p:nvSpPr>
          <p:cNvPr id="2" name="タイトル 1">
            <a:extLst>
              <a:ext uri="{FF2B5EF4-FFF2-40B4-BE49-F238E27FC236}">
                <a16:creationId xmlns="" xmlns:a16="http://schemas.microsoft.com/office/drawing/2014/main" id="{F7BE333F-3EB9-5548-85B8-1B1D83955AAD}"/>
              </a:ext>
            </a:extLst>
          </p:cNvPr>
          <p:cNvSpPr>
            <a:spLocks noGrp="1"/>
          </p:cNvSpPr>
          <p:nvPr>
            <p:ph type="title"/>
          </p:nvPr>
        </p:nvSpPr>
        <p:spPr/>
        <p:txBody>
          <a:bodyPr/>
          <a:lstStyle/>
          <a:p>
            <a:r>
              <a:rPr kumimoji="1" lang="ja-JP" altLang="en-US" dirty="0"/>
              <a:t>表示する名前の設定</a:t>
            </a:r>
          </a:p>
        </p:txBody>
      </p:sp>
      <p:sp>
        <p:nvSpPr>
          <p:cNvPr id="3" name="コンテンツ プレースホルダー 2">
            <a:extLst>
              <a:ext uri="{FF2B5EF4-FFF2-40B4-BE49-F238E27FC236}">
                <a16:creationId xmlns="" xmlns:a16="http://schemas.microsoft.com/office/drawing/2014/main" id="{A4D9D903-B365-6945-8CD3-2A5B3176E195}"/>
              </a:ext>
            </a:extLst>
          </p:cNvPr>
          <p:cNvSpPr>
            <a:spLocks noGrp="1"/>
          </p:cNvSpPr>
          <p:nvPr>
            <p:ph idx="1"/>
          </p:nvPr>
        </p:nvSpPr>
        <p:spPr>
          <a:xfrm>
            <a:off x="471488" y="1487837"/>
            <a:ext cx="6137859" cy="7890623"/>
          </a:xfrm>
        </p:spPr>
        <p:txBody>
          <a:bodyPr>
            <a:normAutofit/>
          </a:bodyPr>
          <a:lstStyle/>
          <a:p>
            <a:r>
              <a:rPr lang="ja-JP" altLang="en-US" sz="1600" dirty="0"/>
              <a:t>座長、発表者、聴講者か識別しやすいよう、氏名や所属の情報を含む参加者名にしてください。</a:t>
            </a:r>
            <a:endParaRPr lang="en-US" altLang="ja-JP" sz="1600" dirty="0"/>
          </a:p>
          <a:p>
            <a:pPr lvl="1"/>
            <a:r>
              <a:rPr lang="ja-JP" altLang="en-US" sz="1400" dirty="0"/>
              <a:t>ミーティングへ参加後、変更することもできます。</a:t>
            </a:r>
            <a:endParaRPr lang="en-US" altLang="ja-JP" sz="1400" dirty="0"/>
          </a:p>
          <a:p>
            <a:pPr lvl="1"/>
            <a:r>
              <a:rPr lang="ja-JP" altLang="en-US" sz="1400" dirty="0"/>
              <a:t>座長の方は、発表者、参加者に名前の変更をするように事前にアナウンスしてください。</a:t>
            </a:r>
            <a:endParaRPr lang="en-US" altLang="ja-JP" sz="1400" dirty="0"/>
          </a:p>
          <a:p>
            <a:r>
              <a:rPr lang="ja-JP" altLang="en-US" sz="1600" dirty="0" smtClean="0"/>
              <a:t>自身が発表する時は氏名の前に</a:t>
            </a:r>
            <a:r>
              <a:rPr lang="ja-JP" altLang="en-US" sz="1600" dirty="0"/>
              <a:t>発表</a:t>
            </a:r>
            <a:r>
              <a:rPr lang="ja-JP" altLang="en-US" sz="1600" dirty="0" smtClean="0"/>
              <a:t>番号を</a:t>
            </a:r>
            <a:r>
              <a:rPr lang="ja-JP" altLang="en-US" sz="1600" dirty="0"/>
              <a:t>入れてください。</a:t>
            </a:r>
            <a:endParaRPr lang="en-US" altLang="ja-JP" sz="1600" dirty="0"/>
          </a:p>
          <a:p>
            <a:r>
              <a:rPr lang="ja-JP" altLang="en-US" sz="1600" dirty="0"/>
              <a:t>参加者名は</a:t>
            </a:r>
            <a:r>
              <a:rPr lang="ja-JP" altLang="en-US" sz="1600" b="1" dirty="0"/>
              <a:t>氏名</a:t>
            </a:r>
            <a:r>
              <a:rPr lang="en-US" altLang="ja-JP" sz="1600" b="1" dirty="0"/>
              <a:t>_</a:t>
            </a:r>
            <a:r>
              <a:rPr lang="ja-JP" altLang="en-US" sz="1600" b="1" dirty="0"/>
              <a:t>所属　</a:t>
            </a:r>
            <a:r>
              <a:rPr lang="ja-JP" altLang="en-US" sz="1600" dirty="0"/>
              <a:t>としてください。</a:t>
            </a:r>
            <a:endParaRPr lang="en-US" altLang="ja-JP" sz="1600" dirty="0"/>
          </a:p>
          <a:p>
            <a:endParaRPr lang="en-US" altLang="ja-JP" sz="1600" dirty="0"/>
          </a:p>
          <a:p>
            <a:endParaRPr lang="en-US" altLang="ja-JP" sz="1600" dirty="0"/>
          </a:p>
          <a:p>
            <a:endParaRPr lang="en-US" altLang="ja-JP" sz="1600" dirty="0"/>
          </a:p>
          <a:p>
            <a:pPr marL="0" indent="0">
              <a:buNone/>
            </a:pPr>
            <a:endParaRPr lang="ja-JP" altLang="en-US" sz="1600" dirty="0"/>
          </a:p>
          <a:p>
            <a:r>
              <a:rPr lang="ja-JP" altLang="en-US" sz="1600" b="1" dirty="0"/>
              <a:t>ミーティングへ参加後、表示される名前を変更する方法</a:t>
            </a:r>
            <a:endParaRPr lang="en-US" altLang="ja-JP" sz="1600" b="1" dirty="0"/>
          </a:p>
          <a:p>
            <a:pPr lvl="1"/>
            <a:r>
              <a:rPr lang="ja-JP" altLang="en-US" sz="1400" dirty="0"/>
              <a:t>「参加者」をクリック／タップする</a:t>
            </a:r>
            <a:endParaRPr lang="en-US" altLang="ja-JP" sz="1400" dirty="0"/>
          </a:p>
          <a:p>
            <a:pPr lvl="1"/>
            <a:r>
              <a:rPr lang="ja-JP" altLang="en-US" sz="1400" dirty="0"/>
              <a:t>参加者一覧の一番上に表示される自分の名前にマウスを近づけ、「詳細」をクリック／タップし，「名前の変更」を選択する。</a:t>
            </a:r>
            <a:endParaRPr lang="en-US" altLang="ja-JP" sz="1400" dirty="0"/>
          </a:p>
          <a:p>
            <a:endParaRPr lang="ja-JP" altLang="en-US" sz="1800" dirty="0"/>
          </a:p>
          <a:p>
            <a:pPr lvl="1"/>
            <a:endParaRPr kumimoji="1" lang="en-US" altLang="ja-JP" sz="1600" dirty="0"/>
          </a:p>
          <a:p>
            <a:pPr lvl="1"/>
            <a:endParaRPr lang="en-US" altLang="ja-JP" sz="1600" dirty="0"/>
          </a:p>
          <a:p>
            <a:pPr lvl="1"/>
            <a:endParaRPr kumimoji="1" lang="en-US" altLang="ja-JP" sz="1600" dirty="0"/>
          </a:p>
          <a:p>
            <a:pPr lvl="1"/>
            <a:endParaRPr lang="en-US" altLang="ja-JP" sz="1600" dirty="0"/>
          </a:p>
        </p:txBody>
      </p:sp>
      <p:pic>
        <p:nvPicPr>
          <p:cNvPr id="5" name="図 4">
            <a:extLst>
              <a:ext uri="{FF2B5EF4-FFF2-40B4-BE49-F238E27FC236}">
                <a16:creationId xmlns="" xmlns:a16="http://schemas.microsoft.com/office/drawing/2014/main" id="{AEFC4E28-3F3B-0141-BCE7-A2637320F6E6}"/>
              </a:ext>
            </a:extLst>
          </p:cNvPr>
          <p:cNvPicPr>
            <a:picLocks noChangeAspect="1"/>
          </p:cNvPicPr>
          <p:nvPr/>
        </p:nvPicPr>
        <p:blipFill>
          <a:blip r:embed="rId4"/>
          <a:stretch>
            <a:fillRect/>
          </a:stretch>
        </p:blipFill>
        <p:spPr>
          <a:xfrm>
            <a:off x="251397" y="7554115"/>
            <a:ext cx="3860800" cy="918870"/>
          </a:xfrm>
          <a:prstGeom prst="rect">
            <a:avLst/>
          </a:prstGeom>
        </p:spPr>
      </p:pic>
      <p:pic>
        <p:nvPicPr>
          <p:cNvPr id="6" name="図 5">
            <a:extLst>
              <a:ext uri="{FF2B5EF4-FFF2-40B4-BE49-F238E27FC236}">
                <a16:creationId xmlns="" xmlns:a16="http://schemas.microsoft.com/office/drawing/2014/main" id="{F28B768E-FE0C-7D48-9B24-DD8A1E466040}"/>
              </a:ext>
            </a:extLst>
          </p:cNvPr>
          <p:cNvPicPr>
            <a:picLocks noChangeAspect="1"/>
          </p:cNvPicPr>
          <p:nvPr/>
        </p:nvPicPr>
        <p:blipFill>
          <a:blip r:embed="rId5"/>
          <a:stretch>
            <a:fillRect/>
          </a:stretch>
        </p:blipFill>
        <p:spPr>
          <a:xfrm>
            <a:off x="1589623" y="8595054"/>
            <a:ext cx="2520329" cy="918870"/>
          </a:xfrm>
          <a:prstGeom prst="rect">
            <a:avLst/>
          </a:prstGeom>
        </p:spPr>
      </p:pic>
      <p:sp>
        <p:nvSpPr>
          <p:cNvPr id="10" name="下矢印 9">
            <a:extLst>
              <a:ext uri="{FF2B5EF4-FFF2-40B4-BE49-F238E27FC236}">
                <a16:creationId xmlns="" xmlns:a16="http://schemas.microsoft.com/office/drawing/2014/main" id="{A90FA914-EE0B-064E-ACA9-FBD46579922B}"/>
              </a:ext>
            </a:extLst>
          </p:cNvPr>
          <p:cNvSpPr/>
          <p:nvPr/>
        </p:nvSpPr>
        <p:spPr>
          <a:xfrm>
            <a:off x="3576010" y="8212894"/>
            <a:ext cx="312439" cy="469547"/>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 xmlns:a16="http://schemas.microsoft.com/office/drawing/2014/main" id="{03AEDD82-DD7B-794F-B962-BFED0FBB9442}"/>
              </a:ext>
            </a:extLst>
          </p:cNvPr>
          <p:cNvSpPr txBox="1"/>
          <p:nvPr/>
        </p:nvSpPr>
        <p:spPr>
          <a:xfrm>
            <a:off x="651329" y="7184783"/>
            <a:ext cx="429926" cy="369332"/>
          </a:xfrm>
          <a:prstGeom prst="rect">
            <a:avLst/>
          </a:prstGeom>
          <a:noFill/>
        </p:spPr>
        <p:txBody>
          <a:bodyPr wrap="none" rtlCol="0">
            <a:spAutoFit/>
          </a:bodyPr>
          <a:lstStyle/>
          <a:p>
            <a:r>
              <a:rPr kumimoji="1" lang="en-US" altLang="ja-JP" b="1" dirty="0"/>
              <a:t>PC</a:t>
            </a:r>
            <a:endParaRPr kumimoji="1" lang="ja-JP" altLang="en-US" b="1" dirty="0"/>
          </a:p>
        </p:txBody>
      </p:sp>
      <p:sp>
        <p:nvSpPr>
          <p:cNvPr id="15" name="テキスト ボックス 14">
            <a:extLst>
              <a:ext uri="{FF2B5EF4-FFF2-40B4-BE49-F238E27FC236}">
                <a16:creationId xmlns="" xmlns:a16="http://schemas.microsoft.com/office/drawing/2014/main" id="{6638B5CB-A112-9E4F-A34C-151799EF0DF6}"/>
              </a:ext>
            </a:extLst>
          </p:cNvPr>
          <p:cNvSpPr txBox="1"/>
          <p:nvPr/>
        </p:nvSpPr>
        <p:spPr>
          <a:xfrm>
            <a:off x="1645038" y="6507882"/>
            <a:ext cx="2262158" cy="369332"/>
          </a:xfrm>
          <a:prstGeom prst="rect">
            <a:avLst/>
          </a:prstGeom>
          <a:noFill/>
        </p:spPr>
        <p:txBody>
          <a:bodyPr wrap="none" rtlCol="0">
            <a:spAutoFit/>
          </a:bodyPr>
          <a:lstStyle/>
          <a:p>
            <a:r>
              <a:rPr kumimoji="1" lang="ja-JP" altLang="en-US" b="1" dirty="0"/>
              <a:t>スマホ・タブレット</a:t>
            </a:r>
          </a:p>
        </p:txBody>
      </p:sp>
      <p:pic>
        <p:nvPicPr>
          <p:cNvPr id="16" name="図 15">
            <a:extLst>
              <a:ext uri="{FF2B5EF4-FFF2-40B4-BE49-F238E27FC236}">
                <a16:creationId xmlns="" xmlns:a16="http://schemas.microsoft.com/office/drawing/2014/main" id="{68EF1A6F-6B16-3647-95F5-3C5065830BD7}"/>
              </a:ext>
            </a:extLst>
          </p:cNvPr>
          <p:cNvPicPr>
            <a:picLocks noChangeAspect="1"/>
          </p:cNvPicPr>
          <p:nvPr/>
        </p:nvPicPr>
        <p:blipFill rotWithShape="1">
          <a:blip r:embed="rId6"/>
          <a:srcRect l="45683" t="14341" b="-1"/>
          <a:stretch/>
        </p:blipFill>
        <p:spPr>
          <a:xfrm>
            <a:off x="251397" y="6403072"/>
            <a:ext cx="1229790" cy="766479"/>
          </a:xfrm>
          <a:prstGeom prst="rect">
            <a:avLst/>
          </a:prstGeom>
        </p:spPr>
      </p:pic>
      <p:sp>
        <p:nvSpPr>
          <p:cNvPr id="17" name="下矢印 16">
            <a:extLst>
              <a:ext uri="{FF2B5EF4-FFF2-40B4-BE49-F238E27FC236}">
                <a16:creationId xmlns="" xmlns:a16="http://schemas.microsoft.com/office/drawing/2014/main" id="{3B847336-DA4E-EA41-9589-579A2D43EEED}"/>
              </a:ext>
            </a:extLst>
          </p:cNvPr>
          <p:cNvSpPr/>
          <p:nvPr/>
        </p:nvSpPr>
        <p:spPr>
          <a:xfrm>
            <a:off x="353023" y="7041118"/>
            <a:ext cx="278375" cy="654962"/>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68F725E8-DC00-CF4F-B17F-C2BE873243DC}"/>
              </a:ext>
            </a:extLst>
          </p:cNvPr>
          <p:cNvSpPr/>
          <p:nvPr/>
        </p:nvSpPr>
        <p:spPr>
          <a:xfrm rot="16200000">
            <a:off x="2844837" y="5181422"/>
            <a:ext cx="340616" cy="363563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 xmlns:a16="http://schemas.microsoft.com/office/drawing/2014/main" id="{5B19B228-6415-CE4D-9EE9-9C955251B55E}"/>
              </a:ext>
            </a:extLst>
          </p:cNvPr>
          <p:cNvSpPr/>
          <p:nvPr/>
        </p:nvSpPr>
        <p:spPr>
          <a:xfrm>
            <a:off x="4851611" y="6659208"/>
            <a:ext cx="1594877" cy="21800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正方形/長方形 19">
            <a:extLst>
              <a:ext uri="{FF2B5EF4-FFF2-40B4-BE49-F238E27FC236}">
                <a16:creationId xmlns="" xmlns:a16="http://schemas.microsoft.com/office/drawing/2014/main" id="{EC4AAA84-FCF5-8A40-9070-E4D121198AEB}"/>
              </a:ext>
            </a:extLst>
          </p:cNvPr>
          <p:cNvSpPr/>
          <p:nvPr/>
        </p:nvSpPr>
        <p:spPr>
          <a:xfrm>
            <a:off x="4830719" y="9133072"/>
            <a:ext cx="1594877" cy="21800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1" name="正方形/長方形 20">
            <a:extLst>
              <a:ext uri="{FF2B5EF4-FFF2-40B4-BE49-F238E27FC236}">
                <a16:creationId xmlns="" xmlns:a16="http://schemas.microsoft.com/office/drawing/2014/main" id="{BAB5A9E0-D3EC-6947-A7B7-3501336C6995}"/>
              </a:ext>
            </a:extLst>
          </p:cNvPr>
          <p:cNvSpPr/>
          <p:nvPr/>
        </p:nvSpPr>
        <p:spPr>
          <a:xfrm>
            <a:off x="251396" y="7827844"/>
            <a:ext cx="3858556" cy="406869"/>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4" name="スライド番号プレースホルダー 3">
            <a:extLst>
              <a:ext uri="{FF2B5EF4-FFF2-40B4-BE49-F238E27FC236}">
                <a16:creationId xmlns="" xmlns:a16="http://schemas.microsoft.com/office/drawing/2014/main" id="{959DD5E0-87FA-FF43-B637-EC75214A431E}"/>
              </a:ext>
            </a:extLst>
          </p:cNvPr>
          <p:cNvSpPr>
            <a:spLocks noGrp="1"/>
          </p:cNvSpPr>
          <p:nvPr>
            <p:ph type="sldNum" sz="quarter" idx="12"/>
          </p:nvPr>
        </p:nvSpPr>
        <p:spPr/>
        <p:txBody>
          <a:bodyPr/>
          <a:lstStyle/>
          <a:p>
            <a:fld id="{94E8AA25-75BE-B24A-894A-D2F98540D44F}" type="slidenum">
              <a:rPr kumimoji="1" lang="ja-JP" altLang="en-US" smtClean="0"/>
              <a:t>15</a:t>
            </a:fld>
            <a:endParaRPr kumimoji="1" lang="ja-JP" altLang="en-US"/>
          </a:p>
        </p:txBody>
      </p:sp>
      <p:sp>
        <p:nvSpPr>
          <p:cNvPr id="32" name="正方形/長方形 31">
            <a:extLst>
              <a:ext uri="{FF2B5EF4-FFF2-40B4-BE49-F238E27FC236}">
                <a16:creationId xmlns:a16="http://schemas.microsoft.com/office/drawing/2014/main" xmlns="" id="{F6753DA0-0415-104E-B397-A8F26490587F}"/>
              </a:ext>
            </a:extLst>
          </p:cNvPr>
          <p:cNvSpPr/>
          <p:nvPr/>
        </p:nvSpPr>
        <p:spPr>
          <a:xfrm>
            <a:off x="286343" y="3484977"/>
            <a:ext cx="6405955" cy="830997"/>
          </a:xfrm>
          <a:prstGeom prst="rect">
            <a:avLst/>
          </a:prstGeom>
          <a:ln w="28575">
            <a:solidFill>
              <a:srgbClr val="173F64"/>
            </a:solidFill>
          </a:ln>
        </p:spPr>
        <p:txBody>
          <a:bodyPr wrap="square">
            <a:spAutoFit/>
          </a:bodyPr>
          <a:lstStyle/>
          <a:p>
            <a:pPr>
              <a:lnSpc>
                <a:spcPct val="150000"/>
              </a:lnSpc>
            </a:pPr>
            <a:r>
              <a:rPr lang="ja-JP" altLang="en-US" sz="1600" dirty="0" smtClean="0">
                <a:latin typeface="Meiryo" panose="020B0604030504040204" pitchFamily="34" charset="-128"/>
                <a:ea typeface="Meiryo" panose="020B0604030504040204" pitchFamily="34" charset="-128"/>
              </a:rPr>
              <a:t>発表するセッション中：</a:t>
            </a:r>
            <a:r>
              <a:rPr lang="en-US" altLang="ja-JP" sz="1600" dirty="0" smtClean="0">
                <a:latin typeface="Meiryo" panose="020B0604030504040204" pitchFamily="34" charset="-128"/>
                <a:ea typeface="Meiryo" panose="020B0604030504040204" pitchFamily="34" charset="-128"/>
              </a:rPr>
              <a:t>O-21</a:t>
            </a:r>
            <a:r>
              <a:rPr lang="ja-JP" altLang="en-US" sz="1600" dirty="0" smtClean="0">
                <a:latin typeface="Meiryo" panose="020B0604030504040204" pitchFamily="34" charset="-128"/>
                <a:ea typeface="Meiryo" panose="020B0604030504040204" pitchFamily="34" charset="-128"/>
              </a:rPr>
              <a:t>京都</a:t>
            </a:r>
            <a:r>
              <a:rPr lang="ja-JP" altLang="en-US" sz="1600" dirty="0">
                <a:latin typeface="Meiryo" panose="020B0604030504040204" pitchFamily="34" charset="-128"/>
                <a:ea typeface="Meiryo" panose="020B0604030504040204" pitchFamily="34" charset="-128"/>
              </a:rPr>
              <a:t>花子</a:t>
            </a:r>
            <a:r>
              <a:rPr lang="en-US" altLang="ja-JP" sz="1600" dirty="0">
                <a:latin typeface="Meiryo" panose="020B0604030504040204" pitchFamily="34" charset="-128"/>
                <a:ea typeface="Meiryo" panose="020B0604030504040204" pitchFamily="34" charset="-128"/>
              </a:rPr>
              <a:t>_</a:t>
            </a:r>
            <a:r>
              <a:rPr lang="ja-JP" altLang="en-US" sz="1600" dirty="0">
                <a:latin typeface="Meiryo" panose="020B0604030504040204" pitchFamily="34" charset="-128"/>
                <a:ea typeface="Meiryo" panose="020B0604030504040204" pitchFamily="34" charset="-128"/>
              </a:rPr>
              <a:t>京都大学</a:t>
            </a:r>
          </a:p>
          <a:p>
            <a:pPr>
              <a:lnSpc>
                <a:spcPct val="150000"/>
              </a:lnSpc>
            </a:pPr>
            <a:r>
              <a:rPr lang="ja-JP" altLang="en-US" sz="1600" dirty="0" smtClean="0">
                <a:latin typeface="Meiryo" panose="020B0604030504040204" pitchFamily="34" charset="-128"/>
                <a:ea typeface="Meiryo" panose="020B0604030504040204" pitchFamily="34" charset="-128"/>
              </a:rPr>
              <a:t>聴講のみのセッション中：京都花子</a:t>
            </a:r>
            <a:r>
              <a:rPr lang="en-US" altLang="ja-JP" sz="1600" dirty="0" smtClean="0">
                <a:latin typeface="Meiryo" panose="020B0604030504040204" pitchFamily="34" charset="-128"/>
                <a:ea typeface="Meiryo" panose="020B0604030504040204" pitchFamily="34" charset="-128"/>
              </a:rPr>
              <a:t>_</a:t>
            </a:r>
            <a:r>
              <a:rPr lang="ja-JP" altLang="en-US" sz="1600" dirty="0">
                <a:latin typeface="Meiryo" panose="020B0604030504040204" pitchFamily="34" charset="-128"/>
                <a:ea typeface="Meiryo" panose="020B0604030504040204" pitchFamily="34" charset="-128"/>
              </a:rPr>
              <a:t>京都大学</a:t>
            </a:r>
          </a:p>
        </p:txBody>
      </p:sp>
    </p:spTree>
    <p:extLst>
      <p:ext uri="{BB962C8B-B14F-4D97-AF65-F5344CB8AC3E}">
        <p14:creationId xmlns:p14="http://schemas.microsoft.com/office/powerpoint/2010/main" val="217247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573E2BD-CA9A-3640-B444-2F39F3FF45C5}"/>
              </a:ext>
            </a:extLst>
          </p:cNvPr>
          <p:cNvSpPr>
            <a:spLocks noGrp="1"/>
          </p:cNvSpPr>
          <p:nvPr>
            <p:ph type="title"/>
          </p:nvPr>
        </p:nvSpPr>
        <p:spPr/>
        <p:txBody>
          <a:bodyPr/>
          <a:lstStyle/>
          <a:p>
            <a:r>
              <a:rPr kumimoji="1" lang="ja-JP" altLang="en-US" dirty="0"/>
              <a:t>マイク・スピーカーの設定</a:t>
            </a:r>
          </a:p>
        </p:txBody>
      </p:sp>
      <p:sp>
        <p:nvSpPr>
          <p:cNvPr id="3" name="コンテンツ プレースホルダー 2">
            <a:extLst>
              <a:ext uri="{FF2B5EF4-FFF2-40B4-BE49-F238E27FC236}">
                <a16:creationId xmlns="" xmlns:a16="http://schemas.microsoft.com/office/drawing/2014/main" id="{13759C73-FC52-7C45-81B7-5C77E23D118E}"/>
              </a:ext>
            </a:extLst>
          </p:cNvPr>
          <p:cNvSpPr>
            <a:spLocks noGrp="1"/>
          </p:cNvSpPr>
          <p:nvPr>
            <p:ph idx="1"/>
          </p:nvPr>
        </p:nvSpPr>
        <p:spPr>
          <a:xfrm>
            <a:off x="471488" y="1487837"/>
            <a:ext cx="6218070" cy="7890623"/>
          </a:xfrm>
        </p:spPr>
        <p:txBody>
          <a:bodyPr/>
          <a:lstStyle/>
          <a:p>
            <a:r>
              <a:rPr lang="ja-JP" altLang="en-US" dirty="0"/>
              <a:t>聴講時は</a:t>
            </a:r>
            <a:r>
              <a:rPr lang="ja-JP" altLang="en-US" b="1" dirty="0">
                <a:solidFill>
                  <a:schemeClr val="accent6"/>
                </a:solidFill>
              </a:rPr>
              <a:t>マイクをミュート、ビデオを停止</a:t>
            </a:r>
            <a:r>
              <a:rPr lang="ja-JP" altLang="en-US" dirty="0"/>
              <a:t>に設定してください。</a:t>
            </a:r>
            <a:endParaRPr lang="en-US" altLang="ja-JP" dirty="0"/>
          </a:p>
          <a:p>
            <a:endParaRPr lang="en-US" altLang="ja-JP" dirty="0"/>
          </a:p>
          <a:p>
            <a:endParaRPr lang="en-US" altLang="ja-JP" dirty="0"/>
          </a:p>
          <a:p>
            <a:r>
              <a:rPr lang="ja-JP" altLang="en-US" dirty="0"/>
              <a:t>質疑応答で発言するときに</a:t>
            </a:r>
            <a:r>
              <a:rPr lang="ja-JP" altLang="en-US" b="1" dirty="0">
                <a:solidFill>
                  <a:srgbClr val="FF0000"/>
                </a:solidFill>
              </a:rPr>
              <a:t>マイクのミュートを解除</a:t>
            </a:r>
            <a:r>
              <a:rPr lang="ja-JP" altLang="en-US" dirty="0"/>
              <a:t>してください。発言時は</a:t>
            </a:r>
            <a:r>
              <a:rPr lang="ja-JP" altLang="en-US" b="1" dirty="0">
                <a:solidFill>
                  <a:srgbClr val="FF0000"/>
                </a:solidFill>
              </a:rPr>
              <a:t>ビデオも</a:t>
            </a:r>
            <a:r>
              <a:rPr lang="en-US" altLang="ja-JP" b="1" dirty="0">
                <a:solidFill>
                  <a:srgbClr val="FF0000"/>
                </a:solidFill>
              </a:rPr>
              <a:t>ON</a:t>
            </a:r>
            <a:r>
              <a:rPr lang="ja-JP" altLang="en-US" b="1" dirty="0">
                <a:solidFill>
                  <a:srgbClr val="FF0000"/>
                </a:solidFill>
              </a:rPr>
              <a:t>を推奨</a:t>
            </a:r>
            <a:r>
              <a:rPr lang="ja-JP" altLang="en-US" dirty="0"/>
              <a:t>します。</a:t>
            </a:r>
            <a:endParaRPr lang="en-US" altLang="ja-JP" dirty="0"/>
          </a:p>
          <a:p>
            <a:pPr lvl="1"/>
            <a:r>
              <a:rPr lang="ja-JP" altLang="en-US" dirty="0"/>
              <a:t>「ミュート解除」、「ビデオの開始」をクリックすると設定を変更できます。</a:t>
            </a:r>
            <a:endParaRPr lang="en-US" altLang="ja-JP" dirty="0"/>
          </a:p>
          <a:p>
            <a:pPr lvl="1"/>
            <a:endParaRPr lang="en-US" altLang="ja-JP" dirty="0"/>
          </a:p>
          <a:p>
            <a:endParaRPr lang="en-US" altLang="ja-JP" dirty="0">
              <a:highlight>
                <a:srgbClr val="FFFF00"/>
              </a:highlight>
            </a:endParaRPr>
          </a:p>
          <a:p>
            <a:endParaRPr lang="en-US" altLang="ja-JP" dirty="0">
              <a:highlight>
                <a:srgbClr val="FFFF00"/>
              </a:highlight>
            </a:endParaRPr>
          </a:p>
          <a:p>
            <a:r>
              <a:rPr lang="ja-JP" altLang="en-US" dirty="0"/>
              <a:t>ミュート機能の右隣「＾」マークをクリックし、使用するマイクとスピーカーを選択してください。</a:t>
            </a:r>
            <a:endParaRPr lang="en-US" altLang="ja-JP" dirty="0"/>
          </a:p>
          <a:p>
            <a:endParaRPr kumimoji="1" lang="ja-JP" altLang="en-US" dirty="0"/>
          </a:p>
        </p:txBody>
      </p:sp>
      <p:pic>
        <p:nvPicPr>
          <p:cNvPr id="4" name="図 3">
            <a:extLst>
              <a:ext uri="{FF2B5EF4-FFF2-40B4-BE49-F238E27FC236}">
                <a16:creationId xmlns="" xmlns:a16="http://schemas.microsoft.com/office/drawing/2014/main" id="{27237D3C-4B99-9B45-89EA-7E3988840DE2}"/>
              </a:ext>
            </a:extLst>
          </p:cNvPr>
          <p:cNvPicPr>
            <a:picLocks noChangeAspect="1"/>
          </p:cNvPicPr>
          <p:nvPr/>
        </p:nvPicPr>
        <p:blipFill>
          <a:blip r:embed="rId3"/>
          <a:stretch>
            <a:fillRect/>
          </a:stretch>
        </p:blipFill>
        <p:spPr>
          <a:xfrm>
            <a:off x="1747538" y="6199829"/>
            <a:ext cx="3362922" cy="3341704"/>
          </a:xfrm>
          <a:prstGeom prst="rect">
            <a:avLst/>
          </a:prstGeom>
        </p:spPr>
      </p:pic>
      <p:sp>
        <p:nvSpPr>
          <p:cNvPr id="6" name="スライド番号プレースホルダー 5">
            <a:extLst>
              <a:ext uri="{FF2B5EF4-FFF2-40B4-BE49-F238E27FC236}">
                <a16:creationId xmlns="" xmlns:a16="http://schemas.microsoft.com/office/drawing/2014/main" id="{0E2304A3-47E3-2340-9098-E81941E4238D}"/>
              </a:ext>
            </a:extLst>
          </p:cNvPr>
          <p:cNvSpPr>
            <a:spLocks noGrp="1"/>
          </p:cNvSpPr>
          <p:nvPr>
            <p:ph type="sldNum" sz="quarter" idx="12"/>
          </p:nvPr>
        </p:nvSpPr>
        <p:spPr/>
        <p:txBody>
          <a:bodyPr/>
          <a:lstStyle/>
          <a:p>
            <a:fld id="{94E8AA25-75BE-B24A-894A-D2F98540D44F}" type="slidenum">
              <a:rPr kumimoji="1" lang="ja-JP" altLang="en-US" smtClean="0"/>
              <a:t>16</a:t>
            </a:fld>
            <a:endParaRPr kumimoji="1" lang="ja-JP" altLang="en-US"/>
          </a:p>
        </p:txBody>
      </p:sp>
      <p:graphicFrame>
        <p:nvGraphicFramePr>
          <p:cNvPr id="7" name="オブジェクト 6">
            <a:extLst>
              <a:ext uri="{FF2B5EF4-FFF2-40B4-BE49-F238E27FC236}">
                <a16:creationId xmlns="" xmlns:a16="http://schemas.microsoft.com/office/drawing/2014/main" id="{AB3F1503-7C4E-4C1E-ACFB-FA127F4AD003}"/>
              </a:ext>
            </a:extLst>
          </p:cNvPr>
          <p:cNvGraphicFramePr>
            <a:graphicFrameLocks noChangeAspect="1"/>
          </p:cNvGraphicFramePr>
          <p:nvPr>
            <p:extLst/>
          </p:nvPr>
        </p:nvGraphicFramePr>
        <p:xfrm>
          <a:off x="2357820" y="2181957"/>
          <a:ext cx="1914441" cy="663801"/>
        </p:xfrm>
        <a:graphic>
          <a:graphicData uri="http://schemas.openxmlformats.org/presentationml/2006/ole">
            <mc:AlternateContent xmlns:mc="http://schemas.openxmlformats.org/markup-compatibility/2006">
              <mc:Choice xmlns:v="urn:schemas-microsoft-com:vml" Requires="v">
                <p:oleObj spid="_x0000_s13401" name="Image" r:id="rId4" imgW="2526840" imgH="875880" progId="Photoshop.Image.13">
                  <p:embed/>
                </p:oleObj>
              </mc:Choice>
              <mc:Fallback>
                <p:oleObj name="Image" r:id="rId4" imgW="2526840" imgH="875880" progId="Photoshop.Image.13">
                  <p:embed/>
                  <p:pic>
                    <p:nvPicPr>
                      <p:cNvPr id="0" name=""/>
                      <p:cNvPicPr/>
                      <p:nvPr/>
                    </p:nvPicPr>
                    <p:blipFill>
                      <a:blip r:embed="rId5"/>
                      <a:stretch>
                        <a:fillRect/>
                      </a:stretch>
                    </p:blipFill>
                    <p:spPr>
                      <a:xfrm>
                        <a:off x="2357820" y="2181957"/>
                        <a:ext cx="1914441" cy="663801"/>
                      </a:xfrm>
                      <a:prstGeom prst="rect">
                        <a:avLst/>
                      </a:prstGeom>
                    </p:spPr>
                  </p:pic>
                </p:oleObj>
              </mc:Fallback>
            </mc:AlternateContent>
          </a:graphicData>
        </a:graphic>
      </p:graphicFrame>
      <p:pic>
        <p:nvPicPr>
          <p:cNvPr id="9" name="図 8">
            <a:extLst>
              <a:ext uri="{FF2B5EF4-FFF2-40B4-BE49-F238E27FC236}">
                <a16:creationId xmlns="" xmlns:a16="http://schemas.microsoft.com/office/drawing/2014/main" id="{15B9C08A-F4F4-40B2-B0DD-AFCD7E80258C}"/>
              </a:ext>
            </a:extLst>
          </p:cNvPr>
          <p:cNvPicPr>
            <a:picLocks noChangeAspect="1"/>
          </p:cNvPicPr>
          <p:nvPr/>
        </p:nvPicPr>
        <p:blipFill rotWithShape="1">
          <a:blip r:embed="rId6"/>
          <a:srcRect t="93150" r="87127"/>
          <a:stretch/>
        </p:blipFill>
        <p:spPr>
          <a:xfrm>
            <a:off x="2315056" y="4571948"/>
            <a:ext cx="1999967" cy="562547"/>
          </a:xfrm>
          <a:prstGeom prst="rect">
            <a:avLst/>
          </a:prstGeom>
        </p:spPr>
      </p:pic>
    </p:spTree>
    <p:extLst>
      <p:ext uri="{BB962C8B-B14F-4D97-AF65-F5344CB8AC3E}">
        <p14:creationId xmlns:p14="http://schemas.microsoft.com/office/powerpoint/2010/main" val="276499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482719233"/>
              </p:ext>
            </p:extLst>
          </p:nvPr>
        </p:nvGraphicFramePr>
        <p:xfrm>
          <a:off x="242305" y="7602179"/>
          <a:ext cx="6414473" cy="614720"/>
        </p:xfrm>
        <a:graphic>
          <a:graphicData uri="http://schemas.openxmlformats.org/presentationml/2006/ole">
            <mc:AlternateContent xmlns:mc="http://schemas.openxmlformats.org/markup-compatibility/2006">
              <mc:Choice xmlns:v="urn:schemas-microsoft-com:vml" Requires="v">
                <p:oleObj spid="_x0000_s7322" name="Image" r:id="rId4" imgW="9942840" imgH="952200" progId="Photoshop.Image.13">
                  <p:embed/>
                </p:oleObj>
              </mc:Choice>
              <mc:Fallback>
                <p:oleObj name="Image" r:id="rId4" imgW="9942840" imgH="952200" progId="Photoshop.Image.13">
                  <p:embed/>
                  <p:pic>
                    <p:nvPicPr>
                      <p:cNvPr id="0" name=""/>
                      <p:cNvPicPr/>
                      <p:nvPr/>
                    </p:nvPicPr>
                    <p:blipFill>
                      <a:blip r:embed="rId5"/>
                      <a:stretch>
                        <a:fillRect/>
                      </a:stretch>
                    </p:blipFill>
                    <p:spPr>
                      <a:xfrm>
                        <a:off x="242305" y="7602179"/>
                        <a:ext cx="6414473" cy="614720"/>
                      </a:xfrm>
                      <a:prstGeom prst="rect">
                        <a:avLst/>
                      </a:prstGeom>
                    </p:spPr>
                  </p:pic>
                </p:oleObj>
              </mc:Fallback>
            </mc:AlternateContent>
          </a:graphicData>
        </a:graphic>
      </p:graphicFrame>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4903" y="4410250"/>
            <a:ext cx="4416973" cy="2760608"/>
          </a:xfrm>
          <a:prstGeom prst="rect">
            <a:avLst/>
          </a:prstGeom>
        </p:spPr>
      </p:pic>
      <p:sp>
        <p:nvSpPr>
          <p:cNvPr id="2" name="タイトル 1">
            <a:extLst>
              <a:ext uri="{FF2B5EF4-FFF2-40B4-BE49-F238E27FC236}">
                <a16:creationId xmlns="" xmlns:a16="http://schemas.microsoft.com/office/drawing/2014/main" id="{C1404FA9-637C-CA4B-B80D-CDAA1A6D3522}"/>
              </a:ext>
            </a:extLst>
          </p:cNvPr>
          <p:cNvSpPr>
            <a:spLocks noGrp="1"/>
          </p:cNvSpPr>
          <p:nvPr>
            <p:ph type="title"/>
          </p:nvPr>
        </p:nvSpPr>
        <p:spPr/>
        <p:txBody>
          <a:bodyPr/>
          <a:lstStyle/>
          <a:p>
            <a:r>
              <a:rPr lang="ja-JP" altLang="en-US" dirty="0"/>
              <a:t>画面共有の開始・停止</a:t>
            </a:r>
            <a:endParaRPr kumimoji="1" lang="ja-JP" altLang="en-US" dirty="0"/>
          </a:p>
        </p:txBody>
      </p:sp>
      <p:sp>
        <p:nvSpPr>
          <p:cNvPr id="26" name="コンテンツ プレースホルダー 25">
            <a:extLst>
              <a:ext uri="{FF2B5EF4-FFF2-40B4-BE49-F238E27FC236}">
                <a16:creationId xmlns="" xmlns:a16="http://schemas.microsoft.com/office/drawing/2014/main" id="{45B3930D-F2A0-EB40-8A26-93BF0762B39C}"/>
              </a:ext>
            </a:extLst>
          </p:cNvPr>
          <p:cNvSpPr>
            <a:spLocks noGrp="1"/>
          </p:cNvSpPr>
          <p:nvPr>
            <p:ph idx="1"/>
          </p:nvPr>
        </p:nvSpPr>
        <p:spPr>
          <a:xfrm>
            <a:off x="310393" y="1519271"/>
            <a:ext cx="6134616" cy="2850841"/>
          </a:xfrm>
        </p:spPr>
        <p:txBody>
          <a:bodyPr>
            <a:normAutofit/>
          </a:bodyPr>
          <a:lstStyle/>
          <a:p>
            <a:r>
              <a:rPr lang="ja-JP" altLang="en-US" sz="1400" dirty="0"/>
              <a:t>発表者は自身の</a:t>
            </a:r>
            <a:r>
              <a:rPr lang="en-US" altLang="ja-JP" sz="1400" dirty="0"/>
              <a:t>PC</a:t>
            </a:r>
            <a:r>
              <a:rPr lang="ja-JP" altLang="en-US" sz="1400" dirty="0"/>
              <a:t>の「画面を共有」する事で、聴衆にスライドを見せることができます。</a:t>
            </a:r>
            <a:endParaRPr lang="en-US" altLang="ja-JP" sz="1400" dirty="0"/>
          </a:p>
          <a:p>
            <a:pPr marL="0" indent="0">
              <a:buNone/>
            </a:pPr>
            <a:r>
              <a:rPr lang="ja-JP" altLang="en-US" sz="1400" b="1" dirty="0" smtClean="0"/>
              <a:t>発表開始時：</a:t>
            </a:r>
            <a:endParaRPr lang="en-US" altLang="ja-JP" sz="1400" b="1" dirty="0" smtClean="0"/>
          </a:p>
          <a:p>
            <a:pPr marL="0" indent="0">
              <a:buNone/>
            </a:pPr>
            <a:r>
              <a:rPr lang="ja-JP" altLang="en-US" sz="1400" dirty="0" smtClean="0"/>
              <a:t>①</a:t>
            </a:r>
            <a:r>
              <a:rPr lang="ja-JP" altLang="en-US" sz="1400" dirty="0"/>
              <a:t>「画面を共有」をクリック／タップします。</a:t>
            </a:r>
            <a:endParaRPr lang="en-US" altLang="ja-JP" sz="1400" dirty="0"/>
          </a:p>
          <a:p>
            <a:pPr marL="0" indent="0">
              <a:buNone/>
            </a:pPr>
            <a:r>
              <a:rPr lang="ja-JP" altLang="en-US" sz="1400" dirty="0"/>
              <a:t>　（「画面の共有」：</a:t>
            </a:r>
            <a:r>
              <a:rPr lang="en-US" altLang="ja-JP" sz="1400" dirty="0"/>
              <a:t>11</a:t>
            </a:r>
            <a:r>
              <a:rPr lang="ja-JP" altLang="en-US" sz="1400" dirty="0"/>
              <a:t>ページ⑥）</a:t>
            </a:r>
            <a:endParaRPr lang="en-US" altLang="ja-JP" sz="1400" dirty="0"/>
          </a:p>
          <a:p>
            <a:pPr marL="0" indent="0">
              <a:buNone/>
            </a:pPr>
            <a:r>
              <a:rPr lang="ja-JP" altLang="en-US" sz="1400" dirty="0"/>
              <a:t>②共有したいウィンドウ（</a:t>
            </a:r>
            <a:r>
              <a:rPr lang="en-US" altLang="ja-JP" sz="1400" dirty="0"/>
              <a:t>PowerPoint</a:t>
            </a:r>
            <a:r>
              <a:rPr lang="ja-JP" altLang="en-US" sz="1400" dirty="0"/>
              <a:t>など）を選択し、</a:t>
            </a:r>
            <a:endParaRPr lang="en-US" altLang="ja-JP" sz="1400" dirty="0"/>
          </a:p>
          <a:p>
            <a:pPr marL="0" indent="0">
              <a:buNone/>
            </a:pPr>
            <a:r>
              <a:rPr lang="ja-JP" altLang="en-US" sz="1400" dirty="0"/>
              <a:t>③右下の「共有」を押すと画面共有が始まります</a:t>
            </a:r>
            <a:r>
              <a:rPr lang="ja-JP" altLang="en-US" sz="1400" dirty="0" smtClean="0"/>
              <a:t>。</a:t>
            </a:r>
            <a:endParaRPr lang="en-US" altLang="ja-JP" sz="1400" dirty="0" smtClean="0"/>
          </a:p>
          <a:p>
            <a:pPr marL="0" indent="0">
              <a:buNone/>
            </a:pPr>
            <a:r>
              <a:rPr lang="ja-JP" altLang="en-US" sz="1400" b="1" dirty="0" smtClean="0"/>
              <a:t>発表終了時</a:t>
            </a:r>
            <a:r>
              <a:rPr lang="ja-JP" altLang="en-US" sz="1400" b="1" dirty="0"/>
              <a:t>：</a:t>
            </a:r>
            <a:endParaRPr lang="en-US" altLang="ja-JP" sz="1400" b="1" dirty="0"/>
          </a:p>
          <a:p>
            <a:pPr marL="0" indent="0">
              <a:buNone/>
            </a:pPr>
            <a:r>
              <a:rPr lang="ja-JP" altLang="en-US" sz="1400" dirty="0" smtClean="0"/>
              <a:t>④画面</a:t>
            </a:r>
            <a:r>
              <a:rPr lang="ja-JP" altLang="en-US" sz="1400" dirty="0"/>
              <a:t>上部中央の「共有の停止」を押すと画面共有が終わります。</a:t>
            </a:r>
          </a:p>
        </p:txBody>
      </p:sp>
      <p:pic>
        <p:nvPicPr>
          <p:cNvPr id="4" name="図 3">
            <a:extLst>
              <a:ext uri="{FF2B5EF4-FFF2-40B4-BE49-F238E27FC236}">
                <a16:creationId xmlns="" xmlns:a16="http://schemas.microsoft.com/office/drawing/2014/main" id="{D0AA6654-7F58-1D46-AF1D-D0243117D62C}"/>
              </a:ext>
            </a:extLst>
          </p:cNvPr>
          <p:cNvPicPr>
            <a:picLocks noChangeAspect="1"/>
          </p:cNvPicPr>
          <p:nvPr/>
        </p:nvPicPr>
        <p:blipFill rotWithShape="1">
          <a:blip r:embed="rId7"/>
          <a:srcRect l="34221" t="93563" r="59562"/>
          <a:stretch/>
        </p:blipFill>
        <p:spPr>
          <a:xfrm>
            <a:off x="326669" y="4975243"/>
            <a:ext cx="1333972" cy="730086"/>
          </a:xfrm>
          <a:prstGeom prst="rect">
            <a:avLst/>
          </a:prstGeom>
        </p:spPr>
      </p:pic>
      <p:pic>
        <p:nvPicPr>
          <p:cNvPr id="28" name="図 27">
            <a:extLst>
              <a:ext uri="{FF2B5EF4-FFF2-40B4-BE49-F238E27FC236}">
                <a16:creationId xmlns="" xmlns:a16="http://schemas.microsoft.com/office/drawing/2014/main" id="{CCF3E345-F9F8-064A-A3FF-4926D532D389}"/>
              </a:ext>
            </a:extLst>
          </p:cNvPr>
          <p:cNvPicPr>
            <a:picLocks noChangeAspect="1"/>
          </p:cNvPicPr>
          <p:nvPr/>
        </p:nvPicPr>
        <p:blipFill>
          <a:blip r:embed="rId8"/>
          <a:stretch>
            <a:fillRect/>
          </a:stretch>
        </p:blipFill>
        <p:spPr>
          <a:xfrm>
            <a:off x="4981151" y="8102596"/>
            <a:ext cx="1743715" cy="454882"/>
          </a:xfrm>
          <a:prstGeom prst="rect">
            <a:avLst/>
          </a:prstGeom>
          <a:ln w="38100">
            <a:solidFill>
              <a:srgbClr val="FFFF00"/>
            </a:solidFill>
          </a:ln>
        </p:spPr>
      </p:pic>
      <p:sp>
        <p:nvSpPr>
          <p:cNvPr id="29" name="下矢印 28">
            <a:extLst>
              <a:ext uri="{FF2B5EF4-FFF2-40B4-BE49-F238E27FC236}">
                <a16:creationId xmlns="" xmlns:a16="http://schemas.microsoft.com/office/drawing/2014/main" id="{F2BDE024-28F6-B841-AB39-3BBE2B1F5205}"/>
              </a:ext>
            </a:extLst>
          </p:cNvPr>
          <p:cNvSpPr/>
          <p:nvPr/>
        </p:nvSpPr>
        <p:spPr>
          <a:xfrm rot="16200000">
            <a:off x="1511869" y="4992527"/>
            <a:ext cx="442428" cy="63939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1" name="下矢印 30">
            <a:extLst>
              <a:ext uri="{FF2B5EF4-FFF2-40B4-BE49-F238E27FC236}">
                <a16:creationId xmlns="" xmlns:a16="http://schemas.microsoft.com/office/drawing/2014/main" id="{2F2FC9DA-DCAA-E149-BD1D-85B1AA007C25}"/>
              </a:ext>
            </a:extLst>
          </p:cNvPr>
          <p:cNvSpPr/>
          <p:nvPr/>
        </p:nvSpPr>
        <p:spPr>
          <a:xfrm>
            <a:off x="4206334" y="7208033"/>
            <a:ext cx="546758" cy="716797"/>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 xmlns:a16="http://schemas.microsoft.com/office/drawing/2014/main" id="{A9CAA6A2-EC6C-DA4B-8979-E05A665FA9F6}"/>
              </a:ext>
            </a:extLst>
          </p:cNvPr>
          <p:cNvSpPr/>
          <p:nvPr/>
        </p:nvSpPr>
        <p:spPr>
          <a:xfrm>
            <a:off x="4015995" y="7988057"/>
            <a:ext cx="798073" cy="230342"/>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3" name="スライド番号プレースホルダー 2">
            <a:extLst>
              <a:ext uri="{FF2B5EF4-FFF2-40B4-BE49-F238E27FC236}">
                <a16:creationId xmlns="" xmlns:a16="http://schemas.microsoft.com/office/drawing/2014/main" id="{E829C566-6F7D-AD41-88C3-D5D2249DFE7F}"/>
              </a:ext>
            </a:extLst>
          </p:cNvPr>
          <p:cNvSpPr>
            <a:spLocks noGrp="1"/>
          </p:cNvSpPr>
          <p:nvPr>
            <p:ph type="sldNum" sz="quarter" idx="12"/>
          </p:nvPr>
        </p:nvSpPr>
        <p:spPr/>
        <p:txBody>
          <a:bodyPr/>
          <a:lstStyle/>
          <a:p>
            <a:fld id="{94E8AA25-75BE-B24A-894A-D2F98540D44F}" type="slidenum">
              <a:rPr kumimoji="1" lang="ja-JP" altLang="en-US" smtClean="0"/>
              <a:t>17</a:t>
            </a:fld>
            <a:endParaRPr kumimoji="1" lang="ja-JP" altLang="en-US"/>
          </a:p>
        </p:txBody>
      </p:sp>
      <p:sp>
        <p:nvSpPr>
          <p:cNvPr id="20" name="テキスト ボックス 19"/>
          <p:cNvSpPr txBox="1"/>
          <p:nvPr/>
        </p:nvSpPr>
        <p:spPr>
          <a:xfrm>
            <a:off x="708790" y="4493716"/>
            <a:ext cx="543739" cy="523220"/>
          </a:xfrm>
          <a:prstGeom prst="rect">
            <a:avLst/>
          </a:prstGeom>
          <a:noFill/>
        </p:spPr>
        <p:txBody>
          <a:bodyPr wrap="none" rtlCol="0">
            <a:spAutoFit/>
          </a:bodyPr>
          <a:lstStyle/>
          <a:p>
            <a:r>
              <a:rPr lang="ja-JP" altLang="en-US" sz="2800" b="1" dirty="0">
                <a:solidFill>
                  <a:srgbClr val="FF0000"/>
                </a:solidFill>
              </a:rPr>
              <a:t>①</a:t>
            </a:r>
            <a:endParaRPr lang="en-US" sz="2800" b="1" dirty="0">
              <a:solidFill>
                <a:srgbClr val="FF0000"/>
              </a:solidFill>
            </a:endParaRPr>
          </a:p>
        </p:txBody>
      </p:sp>
      <p:sp>
        <p:nvSpPr>
          <p:cNvPr id="22" name="テキスト ボックス 21"/>
          <p:cNvSpPr txBox="1"/>
          <p:nvPr/>
        </p:nvSpPr>
        <p:spPr>
          <a:xfrm>
            <a:off x="3236098" y="4500192"/>
            <a:ext cx="543739" cy="523220"/>
          </a:xfrm>
          <a:prstGeom prst="rect">
            <a:avLst/>
          </a:prstGeom>
          <a:noFill/>
        </p:spPr>
        <p:txBody>
          <a:bodyPr wrap="none" rtlCol="0">
            <a:spAutoFit/>
          </a:bodyPr>
          <a:lstStyle/>
          <a:p>
            <a:r>
              <a:rPr lang="ja-JP" altLang="en-US" sz="2800" b="1" dirty="0">
                <a:solidFill>
                  <a:srgbClr val="FF0000"/>
                </a:solidFill>
              </a:rPr>
              <a:t>②</a:t>
            </a:r>
            <a:endParaRPr lang="en-US" sz="2800" b="1" dirty="0">
              <a:solidFill>
                <a:srgbClr val="FF0000"/>
              </a:solidFill>
            </a:endParaRPr>
          </a:p>
        </p:txBody>
      </p:sp>
      <p:sp>
        <p:nvSpPr>
          <p:cNvPr id="23" name="下矢印 22">
            <a:extLst>
              <a:ext uri="{FF2B5EF4-FFF2-40B4-BE49-F238E27FC236}">
                <a16:creationId xmlns="" xmlns:a16="http://schemas.microsoft.com/office/drawing/2014/main" id="{2F2FC9DA-DCAA-E149-BD1D-85B1AA007C25}"/>
              </a:ext>
            </a:extLst>
          </p:cNvPr>
          <p:cNvSpPr/>
          <p:nvPr/>
        </p:nvSpPr>
        <p:spPr>
          <a:xfrm>
            <a:off x="3371279" y="4996898"/>
            <a:ext cx="287713" cy="498687"/>
          </a:xfrm>
          <a:prstGeom prst="downArrow">
            <a:avLst>
              <a:gd name="adj1" fmla="val 50000"/>
              <a:gd name="adj2" fmla="val 96135"/>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622136" y="4666995"/>
            <a:ext cx="543739" cy="523220"/>
          </a:xfrm>
          <a:prstGeom prst="rect">
            <a:avLst/>
          </a:prstGeom>
          <a:noFill/>
        </p:spPr>
        <p:txBody>
          <a:bodyPr wrap="none" rtlCol="0">
            <a:spAutoFit/>
          </a:bodyPr>
          <a:lstStyle/>
          <a:p>
            <a:r>
              <a:rPr lang="ja-JP" altLang="en-US" sz="2800" b="1" dirty="0">
                <a:solidFill>
                  <a:srgbClr val="FF0000"/>
                </a:solidFill>
              </a:rPr>
              <a:t>③</a:t>
            </a:r>
            <a:endParaRPr lang="en-US" sz="2800" b="1" dirty="0">
              <a:solidFill>
                <a:srgbClr val="FF0000"/>
              </a:solidFill>
            </a:endParaRPr>
          </a:p>
        </p:txBody>
      </p:sp>
      <p:sp>
        <p:nvSpPr>
          <p:cNvPr id="36" name="下矢印 35">
            <a:extLst>
              <a:ext uri="{FF2B5EF4-FFF2-40B4-BE49-F238E27FC236}">
                <a16:creationId xmlns="" xmlns:a16="http://schemas.microsoft.com/office/drawing/2014/main" id="{2F2FC9DA-DCAA-E149-BD1D-85B1AA007C25}"/>
              </a:ext>
            </a:extLst>
          </p:cNvPr>
          <p:cNvSpPr/>
          <p:nvPr/>
        </p:nvSpPr>
        <p:spPr>
          <a:xfrm>
            <a:off x="5778188" y="5213366"/>
            <a:ext cx="273379" cy="1753986"/>
          </a:xfrm>
          <a:prstGeom prst="downArrow">
            <a:avLst>
              <a:gd name="adj1" fmla="val 50000"/>
              <a:gd name="adj2" fmla="val 96135"/>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206334" y="8194648"/>
            <a:ext cx="543739" cy="523220"/>
          </a:xfrm>
          <a:prstGeom prst="rect">
            <a:avLst/>
          </a:prstGeom>
          <a:noFill/>
        </p:spPr>
        <p:txBody>
          <a:bodyPr wrap="none" rtlCol="0">
            <a:spAutoFit/>
          </a:bodyPr>
          <a:lstStyle/>
          <a:p>
            <a:r>
              <a:rPr lang="ja-JP" altLang="en-US" sz="2800" b="1" dirty="0">
                <a:solidFill>
                  <a:srgbClr val="FF0000"/>
                </a:solidFill>
              </a:rPr>
              <a:t>④</a:t>
            </a:r>
            <a:endParaRPr lang="en-US" sz="2800" b="1" dirty="0">
              <a:solidFill>
                <a:srgbClr val="FF0000"/>
              </a:solidFill>
            </a:endParaRPr>
          </a:p>
        </p:txBody>
      </p:sp>
      <p:sp>
        <p:nvSpPr>
          <p:cNvPr id="8" name="テキスト ボックス 7"/>
          <p:cNvSpPr txBox="1"/>
          <p:nvPr/>
        </p:nvSpPr>
        <p:spPr>
          <a:xfrm>
            <a:off x="105012" y="8764069"/>
            <a:ext cx="6619854" cy="738664"/>
          </a:xfrm>
          <a:prstGeom prst="rect">
            <a:avLst/>
          </a:prstGeom>
          <a:noFill/>
        </p:spPr>
        <p:txBody>
          <a:bodyPr wrap="square" rtlCol="0">
            <a:spAutoFit/>
          </a:bodyPr>
          <a:lstStyle/>
          <a:p>
            <a:r>
              <a:rPr lang="en-US" altLang="ja-JP" sz="1400" dirty="0" smtClean="0"/>
              <a:t>※</a:t>
            </a:r>
            <a:r>
              <a:rPr lang="ja-JP" altLang="en-US" sz="1400" dirty="0" smtClean="0"/>
              <a:t>カーソルを「レーザーポインター」にすることをお勧めします．</a:t>
            </a:r>
            <a:endParaRPr lang="en-US" altLang="ja-JP" sz="1400" dirty="0" smtClean="0"/>
          </a:p>
          <a:p>
            <a:r>
              <a:rPr lang="ja-JP" altLang="en-US" sz="1400" dirty="0"/>
              <a:t>　</a:t>
            </a:r>
            <a:r>
              <a:rPr lang="ja-JP" altLang="en-US" sz="1400" dirty="0" smtClean="0"/>
              <a:t>スライドショー中に右クリック＞ポインターオプション＞レーザーポインター</a:t>
            </a:r>
            <a:endParaRPr lang="en-US" altLang="ja-JP" sz="1400" dirty="0" smtClean="0"/>
          </a:p>
          <a:p>
            <a:r>
              <a:rPr lang="en-US" altLang="ja-JP" sz="1400" dirty="0" smtClean="0"/>
              <a:t>※</a:t>
            </a:r>
            <a:r>
              <a:rPr lang="ja-JP" altLang="en-US" sz="1400" dirty="0"/>
              <a:t>通信量抑制のため、バーチャル背景</a:t>
            </a:r>
            <a:r>
              <a:rPr lang="en-US" altLang="ja-JP" sz="1400" dirty="0"/>
              <a:t>PowerPoint</a:t>
            </a:r>
            <a:r>
              <a:rPr lang="ja-JP" altLang="en-US" sz="1400" dirty="0"/>
              <a:t>は推奨しません</a:t>
            </a:r>
            <a:endParaRPr lang="en-US" sz="1400" dirty="0"/>
          </a:p>
        </p:txBody>
      </p:sp>
    </p:spTree>
    <p:extLst>
      <p:ext uri="{BB962C8B-B14F-4D97-AF65-F5344CB8AC3E}">
        <p14:creationId xmlns:p14="http://schemas.microsoft.com/office/powerpoint/2010/main" val="416408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2" y="5754387"/>
            <a:ext cx="4090937" cy="2301152"/>
          </a:xfrm>
          <a:prstGeom prst="rect">
            <a:avLst/>
          </a:prstGeom>
          <a:noFill/>
          <a:ln>
            <a:solidFill>
              <a:schemeClr val="tx1"/>
            </a:solidFill>
          </a:ln>
        </p:spPr>
      </p:pic>
      <p:sp>
        <p:nvSpPr>
          <p:cNvPr id="2" name="タイトル 1">
            <a:extLst>
              <a:ext uri="{FF2B5EF4-FFF2-40B4-BE49-F238E27FC236}">
                <a16:creationId xmlns="" xmlns:a16="http://schemas.microsoft.com/office/drawing/2014/main" id="{173F592E-6FD5-F64C-864F-DAEBB4CCAFE3}"/>
              </a:ext>
            </a:extLst>
          </p:cNvPr>
          <p:cNvSpPr>
            <a:spLocks noGrp="1"/>
          </p:cNvSpPr>
          <p:nvPr>
            <p:ph type="title"/>
          </p:nvPr>
        </p:nvSpPr>
        <p:spPr>
          <a:xfrm>
            <a:off x="177422" y="197200"/>
            <a:ext cx="6543852" cy="1068920"/>
          </a:xfrm>
        </p:spPr>
        <p:txBody>
          <a:bodyPr>
            <a:normAutofit/>
          </a:bodyPr>
          <a:lstStyle/>
          <a:p>
            <a:r>
              <a:rPr kumimoji="1" lang="ja-JP" altLang="en-US" dirty="0"/>
              <a:t>画面共有：</a:t>
            </a:r>
            <a:r>
              <a:rPr kumimoji="1" lang="en-US" altLang="ja-JP" dirty="0"/>
              <a:t>PowerPoint</a:t>
            </a:r>
            <a:r>
              <a:rPr kumimoji="1" lang="ja-JP" altLang="en-US" dirty="0"/>
              <a:t>の</a:t>
            </a:r>
            <a:r>
              <a:rPr kumimoji="1" lang="en-US" altLang="ja-JP" dirty="0"/>
              <a:t/>
            </a:r>
            <a:br>
              <a:rPr kumimoji="1" lang="en-US" altLang="ja-JP" dirty="0"/>
            </a:br>
            <a:r>
              <a:rPr kumimoji="1" lang="ja-JP" altLang="en-US" dirty="0"/>
              <a:t>発表者ビューを使いたい場合</a:t>
            </a:r>
          </a:p>
        </p:txBody>
      </p:sp>
      <p:sp>
        <p:nvSpPr>
          <p:cNvPr id="3" name="コンテンツ プレースホルダー 2">
            <a:extLst>
              <a:ext uri="{FF2B5EF4-FFF2-40B4-BE49-F238E27FC236}">
                <a16:creationId xmlns="" xmlns:a16="http://schemas.microsoft.com/office/drawing/2014/main" id="{A5A767D1-8BCD-E44B-AD01-81A1E6369134}"/>
              </a:ext>
            </a:extLst>
          </p:cNvPr>
          <p:cNvSpPr>
            <a:spLocks noGrp="1"/>
          </p:cNvSpPr>
          <p:nvPr>
            <p:ph idx="1"/>
          </p:nvPr>
        </p:nvSpPr>
        <p:spPr>
          <a:xfrm>
            <a:off x="177422" y="1487837"/>
            <a:ext cx="6387151" cy="4274334"/>
          </a:xfrm>
        </p:spPr>
        <p:txBody>
          <a:bodyPr>
            <a:normAutofit/>
          </a:bodyPr>
          <a:lstStyle/>
          <a:p>
            <a:pPr marL="342900" indent="-342900">
              <a:buFont typeface="+mj-lt"/>
              <a:buAutoNum type="arabicPeriod"/>
            </a:pPr>
            <a:r>
              <a:rPr lang="en-US" altLang="ja-JP" sz="1800" dirty="0"/>
              <a:t>PPT</a:t>
            </a:r>
            <a:r>
              <a:rPr lang="ja-JP" altLang="en-US" sz="1800" dirty="0"/>
              <a:t>発表ファイルを開く</a:t>
            </a:r>
            <a:r>
              <a:rPr lang="ja-JP" altLang="en-US" sz="1800" b="1" dirty="0"/>
              <a:t>（スライドショーはまだ始めないこと）</a:t>
            </a:r>
            <a:endParaRPr lang="en-US" altLang="ja-JP" sz="1800" b="1" dirty="0"/>
          </a:p>
          <a:p>
            <a:pPr marL="342900" indent="-342900">
              <a:buFont typeface="+mj-lt"/>
              <a:buAutoNum type="arabicPeriod"/>
            </a:pPr>
            <a:r>
              <a:rPr lang="en-US" altLang="ja-JP" sz="1800" dirty="0"/>
              <a:t>Zoom</a:t>
            </a:r>
            <a:r>
              <a:rPr lang="ja-JP" altLang="en-US" sz="1800" dirty="0"/>
              <a:t>で共有 → </a:t>
            </a:r>
            <a:r>
              <a:rPr lang="en-US" altLang="ja-JP" sz="1800" dirty="0"/>
              <a:t>PPT</a:t>
            </a:r>
            <a:r>
              <a:rPr lang="ja-JP" altLang="en-US" sz="1800" dirty="0"/>
              <a:t>発表ファイルのウィンドウを選択し共有開始</a:t>
            </a:r>
            <a:endParaRPr lang="en-US" altLang="ja-JP" sz="1800" dirty="0"/>
          </a:p>
          <a:p>
            <a:pPr marL="342900" indent="-342900">
              <a:buFont typeface="+mj-lt"/>
              <a:buAutoNum type="arabicPeriod"/>
            </a:pPr>
            <a:r>
              <a:rPr lang="ja-JP" altLang="en-US" sz="1800" dirty="0"/>
              <a:t>スライドショーを開始</a:t>
            </a:r>
            <a:endParaRPr lang="en-US" altLang="ja-JP" sz="1800" dirty="0"/>
          </a:p>
          <a:p>
            <a:pPr marL="342900" indent="-342900">
              <a:buFont typeface="+mj-lt"/>
              <a:buAutoNum type="arabicPeriod"/>
            </a:pPr>
            <a:r>
              <a:rPr lang="ja-JP" altLang="en-US" sz="1800" dirty="0"/>
              <a:t>スライド上で右クリック→「発表者ビューを表示」</a:t>
            </a:r>
            <a:endParaRPr lang="en-US" altLang="ja-JP" sz="1800" dirty="0"/>
          </a:p>
          <a:p>
            <a:pPr marL="0" indent="0">
              <a:buNone/>
            </a:pPr>
            <a:endParaRPr lang="en-US" altLang="ja-JP" sz="1800" dirty="0"/>
          </a:p>
          <a:p>
            <a:pPr marL="0" indent="0">
              <a:buNone/>
            </a:pPr>
            <a:r>
              <a:rPr lang="ja-JP" altLang="en-US" sz="1800" dirty="0"/>
              <a:t>これで，聴衆にはスライドが，発表者には発表者ビューが，それぞれ表示されます</a:t>
            </a:r>
            <a:endParaRPr lang="en-US" altLang="ja-JP" sz="1800" dirty="0"/>
          </a:p>
          <a:p>
            <a:pPr marL="0" indent="0">
              <a:buNone/>
            </a:pPr>
            <a:r>
              <a:rPr lang="en-US" altLang="ja-JP" sz="1600" dirty="0"/>
              <a:t>※</a:t>
            </a:r>
            <a:r>
              <a:rPr lang="ja-JP" altLang="en-US" sz="1600" b="1" u="sng" dirty="0"/>
              <a:t>スライドショー開始前</a:t>
            </a:r>
            <a:r>
              <a:rPr lang="ja-JP" altLang="en-US" sz="1600" dirty="0"/>
              <a:t>に</a:t>
            </a:r>
            <a:r>
              <a:rPr lang="en-US" altLang="ja-JP" sz="1600" dirty="0"/>
              <a:t>Zoom</a:t>
            </a:r>
            <a:r>
              <a:rPr lang="ja-JP" altLang="en-US" sz="1600" dirty="0"/>
              <a:t>画面共有を開始するのがポイント．</a:t>
            </a:r>
            <a:endParaRPr lang="en-US" altLang="ja-JP" sz="1600" dirty="0"/>
          </a:p>
          <a:p>
            <a:pPr marL="0" indent="0">
              <a:buNone/>
            </a:pPr>
            <a:r>
              <a:rPr kumimoji="1" lang="ja-JP" altLang="en-US" sz="1600" dirty="0"/>
              <a:t>もし途中で画面共有が解除された場合は，スライドショーを一度中断して手順</a:t>
            </a:r>
            <a:r>
              <a:rPr kumimoji="1" lang="en-US" altLang="ja-JP" sz="1600" dirty="0"/>
              <a:t>2</a:t>
            </a:r>
            <a:r>
              <a:rPr kumimoji="1" lang="ja-JP" altLang="en-US" sz="1600" dirty="0"/>
              <a:t>～</a:t>
            </a:r>
            <a:r>
              <a:rPr kumimoji="1" lang="en-US" altLang="ja-JP" sz="1600" dirty="0"/>
              <a:t>4</a:t>
            </a:r>
            <a:r>
              <a:rPr kumimoji="1" lang="ja-JP" altLang="en-US" sz="1600" dirty="0"/>
              <a:t>をやりなおす必要があります．</a:t>
            </a:r>
            <a:endParaRPr kumimoji="1" lang="en-US" altLang="ja-JP" sz="1600" dirty="0"/>
          </a:p>
        </p:txBody>
      </p:sp>
      <p:sp>
        <p:nvSpPr>
          <p:cNvPr id="4" name="スライド番号プレースホルダー 3">
            <a:extLst>
              <a:ext uri="{FF2B5EF4-FFF2-40B4-BE49-F238E27FC236}">
                <a16:creationId xmlns="" xmlns:a16="http://schemas.microsoft.com/office/drawing/2014/main" id="{780F6BAB-5684-CA48-8819-38522AC42876}"/>
              </a:ext>
            </a:extLst>
          </p:cNvPr>
          <p:cNvSpPr>
            <a:spLocks noGrp="1"/>
          </p:cNvSpPr>
          <p:nvPr>
            <p:ph type="sldNum" sz="quarter" idx="12"/>
          </p:nvPr>
        </p:nvSpPr>
        <p:spPr/>
        <p:txBody>
          <a:bodyPr/>
          <a:lstStyle/>
          <a:p>
            <a:fld id="{94E8AA25-75BE-B24A-894A-D2F98540D44F}" type="slidenum">
              <a:rPr kumimoji="1" lang="ja-JP" altLang="en-US" smtClean="0"/>
              <a:t>18</a:t>
            </a:fld>
            <a:endParaRPr kumimoji="1" lang="ja-JP" altLang="en-US" dirty="0"/>
          </a:p>
        </p:txBody>
      </p:sp>
      <p:sp>
        <p:nvSpPr>
          <p:cNvPr id="8" name="テキスト ボックス 7"/>
          <p:cNvSpPr txBox="1"/>
          <p:nvPr/>
        </p:nvSpPr>
        <p:spPr>
          <a:xfrm>
            <a:off x="4268359" y="5757395"/>
            <a:ext cx="1547218" cy="369332"/>
          </a:xfrm>
          <a:prstGeom prst="rect">
            <a:avLst/>
          </a:prstGeom>
          <a:noFill/>
        </p:spPr>
        <p:txBody>
          <a:bodyPr wrap="none" rtlCol="0">
            <a:spAutoFit/>
          </a:bodyPr>
          <a:lstStyle/>
          <a:p>
            <a:r>
              <a:rPr lang="ja-JP" altLang="en-US" dirty="0"/>
              <a:t>←聴衆の画面</a:t>
            </a:r>
            <a:endParaRPr lang="en-US" altLang="ja-JP" dirty="0"/>
          </a:p>
        </p:txBody>
      </p:sp>
      <p:sp>
        <p:nvSpPr>
          <p:cNvPr id="9" name="テキスト ボックス 8"/>
          <p:cNvSpPr txBox="1"/>
          <p:nvPr/>
        </p:nvSpPr>
        <p:spPr>
          <a:xfrm>
            <a:off x="852285" y="8613434"/>
            <a:ext cx="1778051" cy="369332"/>
          </a:xfrm>
          <a:prstGeom prst="rect">
            <a:avLst/>
          </a:prstGeom>
          <a:noFill/>
        </p:spPr>
        <p:txBody>
          <a:bodyPr wrap="none" rtlCol="0">
            <a:spAutoFit/>
          </a:bodyPr>
          <a:lstStyle/>
          <a:p>
            <a:r>
              <a:rPr lang="ja-JP" altLang="en-US" dirty="0"/>
              <a:t>発表者の画面→</a:t>
            </a:r>
            <a:endParaRPr lang="en-US" altLang="ja-JP"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0335" y="6877663"/>
            <a:ext cx="4087669" cy="2299314"/>
          </a:xfrm>
          <a:prstGeom prst="rect">
            <a:avLst/>
          </a:prstGeom>
          <a:noFill/>
          <a:ln>
            <a:solidFill>
              <a:schemeClr val="tx1"/>
            </a:solidFill>
          </a:ln>
        </p:spPr>
      </p:pic>
    </p:spTree>
    <p:extLst>
      <p:ext uri="{BB962C8B-B14F-4D97-AF65-F5344CB8AC3E}">
        <p14:creationId xmlns:p14="http://schemas.microsoft.com/office/powerpoint/2010/main" val="303772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6" y="6175587"/>
            <a:ext cx="2932430" cy="193259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19" y="5193221"/>
            <a:ext cx="5718544" cy="755970"/>
          </a:xfrm>
          <a:prstGeom prst="rect">
            <a:avLst/>
          </a:prstGeom>
        </p:spPr>
      </p:pic>
      <p:sp>
        <p:nvSpPr>
          <p:cNvPr id="2" name="タイトル 1">
            <a:extLst>
              <a:ext uri="{FF2B5EF4-FFF2-40B4-BE49-F238E27FC236}">
                <a16:creationId xmlns="" xmlns:a16="http://schemas.microsoft.com/office/drawing/2014/main" id="{7A054BC5-AC10-C14D-B70C-E4514C3395B1}"/>
              </a:ext>
            </a:extLst>
          </p:cNvPr>
          <p:cNvSpPr>
            <a:spLocks noGrp="1"/>
          </p:cNvSpPr>
          <p:nvPr>
            <p:ph type="title"/>
          </p:nvPr>
        </p:nvSpPr>
        <p:spPr>
          <a:xfrm>
            <a:off x="297663" y="197200"/>
            <a:ext cx="6386513" cy="1068920"/>
          </a:xfrm>
        </p:spPr>
        <p:txBody>
          <a:bodyPr>
            <a:normAutofit fontScale="90000"/>
          </a:bodyPr>
          <a:lstStyle/>
          <a:p>
            <a:r>
              <a:rPr kumimoji="1" lang="ja-JP" altLang="en-US" dirty="0"/>
              <a:t>画面共有：</a:t>
            </a:r>
            <a:r>
              <a:rPr kumimoji="1" lang="en-US" altLang="ja-JP" dirty="0"/>
              <a:t>PC</a:t>
            </a:r>
            <a:br>
              <a:rPr kumimoji="1" lang="en-US" altLang="ja-JP" dirty="0"/>
            </a:br>
            <a:r>
              <a:rPr kumimoji="1" lang="ja-JP" altLang="en-US" dirty="0"/>
              <a:t>動画再生時の音声共有（</a:t>
            </a:r>
            <a:r>
              <a:rPr kumimoji="1" lang="en-US" altLang="ja-JP" dirty="0"/>
              <a:t>※</a:t>
            </a:r>
            <a:r>
              <a:rPr kumimoji="1" lang="ja-JP" altLang="en-US" dirty="0"/>
              <a:t>非推奨）</a:t>
            </a:r>
          </a:p>
        </p:txBody>
      </p:sp>
      <p:sp>
        <p:nvSpPr>
          <p:cNvPr id="3" name="コンテンツ プレースホルダー 2">
            <a:extLst>
              <a:ext uri="{FF2B5EF4-FFF2-40B4-BE49-F238E27FC236}">
                <a16:creationId xmlns="" xmlns:a16="http://schemas.microsoft.com/office/drawing/2014/main" id="{469E356B-640D-E141-998E-D19CACCDC101}"/>
              </a:ext>
            </a:extLst>
          </p:cNvPr>
          <p:cNvSpPr>
            <a:spLocks noGrp="1"/>
          </p:cNvSpPr>
          <p:nvPr>
            <p:ph idx="1"/>
          </p:nvPr>
        </p:nvSpPr>
        <p:spPr/>
        <p:txBody>
          <a:bodyPr/>
          <a:lstStyle/>
          <a:p>
            <a:r>
              <a:rPr kumimoji="1" lang="ja-JP" altLang="en-US" dirty="0"/>
              <a:t>「画面共有」から共有する画面を選ぶ際に、左下にある「</a:t>
            </a:r>
            <a:r>
              <a:rPr kumimoji="1" lang="ja-JP" altLang="en-US" b="1" dirty="0"/>
              <a:t>コンピュータの音声を共有</a:t>
            </a:r>
            <a:r>
              <a:rPr kumimoji="1" lang="ja-JP" altLang="en-US" dirty="0"/>
              <a:t>」にチェックをいれると、コンピュータ上で再生した映像等の音声を相手に送ることができます。</a:t>
            </a:r>
            <a:endParaRPr kumimoji="1" lang="en-US" altLang="ja-JP" dirty="0"/>
          </a:p>
          <a:p>
            <a:r>
              <a:rPr lang="ja-JP" altLang="en-US" dirty="0"/>
              <a:t>もしくは「詳細」から「</a:t>
            </a:r>
            <a:r>
              <a:rPr lang="ja-JP" altLang="en-US" b="1" dirty="0"/>
              <a:t>コンピュータの音声を共有</a:t>
            </a:r>
            <a:r>
              <a:rPr lang="ja-JP" altLang="en-US" dirty="0"/>
              <a:t>」を選択します。</a:t>
            </a:r>
            <a:endParaRPr kumimoji="1" lang="en-US" altLang="ja-JP" dirty="0"/>
          </a:p>
          <a:p>
            <a:pPr lvl="1"/>
            <a:r>
              <a:rPr lang="ja-JP" altLang="en-US" dirty="0"/>
              <a:t>「コンピューターオーディオの共有」を許可するか確認される場合があります。許可をするように設定してください。</a:t>
            </a:r>
            <a:endParaRPr kumimoji="1" lang="en-US" altLang="ja-JP" dirty="0"/>
          </a:p>
          <a:p>
            <a:r>
              <a:rPr lang="ja-JP" altLang="en-US" dirty="0"/>
              <a:t>マイクも反応するので、映像を再生しながら口頭で解説することもできます。</a:t>
            </a:r>
            <a:endParaRPr kumimoji="1" lang="ja-JP" altLang="en-US" dirty="0"/>
          </a:p>
        </p:txBody>
      </p:sp>
      <p:pic>
        <p:nvPicPr>
          <p:cNvPr id="8" name="図 7">
            <a:extLst>
              <a:ext uri="{FF2B5EF4-FFF2-40B4-BE49-F238E27FC236}">
                <a16:creationId xmlns="" xmlns:a16="http://schemas.microsoft.com/office/drawing/2014/main" id="{9672EEB1-201E-6E44-B792-3DCB9178258E}"/>
              </a:ext>
            </a:extLst>
          </p:cNvPr>
          <p:cNvPicPr>
            <a:picLocks noChangeAspect="1"/>
          </p:cNvPicPr>
          <p:nvPr/>
        </p:nvPicPr>
        <p:blipFill>
          <a:blip r:embed="rId5"/>
          <a:stretch>
            <a:fillRect/>
          </a:stretch>
        </p:blipFill>
        <p:spPr>
          <a:xfrm>
            <a:off x="1243548" y="8374026"/>
            <a:ext cx="1620517" cy="815746"/>
          </a:xfrm>
          <a:prstGeom prst="rect">
            <a:avLst/>
          </a:prstGeom>
        </p:spPr>
      </p:pic>
      <p:pic>
        <p:nvPicPr>
          <p:cNvPr id="7" name="図 6">
            <a:extLst>
              <a:ext uri="{FF2B5EF4-FFF2-40B4-BE49-F238E27FC236}">
                <a16:creationId xmlns="" xmlns:a16="http://schemas.microsoft.com/office/drawing/2014/main" id="{B5DB1E51-7802-4F4F-BB73-14A0E7BDA796}"/>
              </a:ext>
            </a:extLst>
          </p:cNvPr>
          <p:cNvPicPr>
            <a:picLocks noChangeAspect="1"/>
          </p:cNvPicPr>
          <p:nvPr/>
        </p:nvPicPr>
        <p:blipFill rotWithShape="1">
          <a:blip r:embed="rId6"/>
          <a:srcRect l="767" r="79099" b="18810"/>
          <a:stretch/>
        </p:blipFill>
        <p:spPr>
          <a:xfrm>
            <a:off x="86912" y="7128494"/>
            <a:ext cx="3933787" cy="552022"/>
          </a:xfrm>
          <a:prstGeom prst="rect">
            <a:avLst/>
          </a:prstGeom>
          <a:ln>
            <a:solidFill>
              <a:srgbClr val="173F64"/>
            </a:solidFill>
          </a:ln>
        </p:spPr>
      </p:pic>
      <p:pic>
        <p:nvPicPr>
          <p:cNvPr id="13" name="図 12">
            <a:extLst>
              <a:ext uri="{FF2B5EF4-FFF2-40B4-BE49-F238E27FC236}">
                <a16:creationId xmlns="" xmlns:a16="http://schemas.microsoft.com/office/drawing/2014/main" id="{8337E529-E0FC-FE40-8438-3697098A1C32}"/>
              </a:ext>
            </a:extLst>
          </p:cNvPr>
          <p:cNvPicPr>
            <a:picLocks noChangeAspect="1"/>
          </p:cNvPicPr>
          <p:nvPr/>
        </p:nvPicPr>
        <p:blipFill rotWithShape="1">
          <a:blip r:embed="rId6"/>
          <a:srcRect l="767" r="88163" b="35569"/>
          <a:stretch/>
        </p:blipFill>
        <p:spPr>
          <a:xfrm>
            <a:off x="660524" y="7954944"/>
            <a:ext cx="423277" cy="85732"/>
          </a:xfrm>
          <a:prstGeom prst="rect">
            <a:avLst/>
          </a:prstGeom>
          <a:ln>
            <a:noFill/>
          </a:ln>
        </p:spPr>
      </p:pic>
      <p:sp>
        <p:nvSpPr>
          <p:cNvPr id="14" name="正方形/長方形 13">
            <a:extLst>
              <a:ext uri="{FF2B5EF4-FFF2-40B4-BE49-F238E27FC236}">
                <a16:creationId xmlns="" xmlns:a16="http://schemas.microsoft.com/office/drawing/2014/main" id="{758E79C0-80D3-1C43-A237-431233D3C365}"/>
              </a:ext>
            </a:extLst>
          </p:cNvPr>
          <p:cNvSpPr/>
          <p:nvPr/>
        </p:nvSpPr>
        <p:spPr>
          <a:xfrm>
            <a:off x="654855" y="7940315"/>
            <a:ext cx="423277" cy="12595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下矢印 16">
            <a:extLst>
              <a:ext uri="{FF2B5EF4-FFF2-40B4-BE49-F238E27FC236}">
                <a16:creationId xmlns="" xmlns:a16="http://schemas.microsoft.com/office/drawing/2014/main" id="{5B7A157C-253A-0245-810D-CF3C9FE4D3CC}"/>
              </a:ext>
            </a:extLst>
          </p:cNvPr>
          <p:cNvSpPr/>
          <p:nvPr/>
        </p:nvSpPr>
        <p:spPr>
          <a:xfrm>
            <a:off x="818884" y="7591188"/>
            <a:ext cx="259248" cy="37389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ED289DF6-ECA4-8549-A195-CE0666E76CF7}"/>
              </a:ext>
            </a:extLst>
          </p:cNvPr>
          <p:cNvSpPr/>
          <p:nvPr/>
        </p:nvSpPr>
        <p:spPr>
          <a:xfrm>
            <a:off x="1905659" y="8159926"/>
            <a:ext cx="296293" cy="42820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 xmlns:a16="http://schemas.microsoft.com/office/drawing/2014/main" id="{65DA70EF-0B1A-094B-B2A0-C384DBF06F41}"/>
              </a:ext>
            </a:extLst>
          </p:cNvPr>
          <p:cNvPicPr>
            <a:picLocks noChangeAspect="1"/>
          </p:cNvPicPr>
          <p:nvPr/>
        </p:nvPicPr>
        <p:blipFill rotWithShape="1">
          <a:blip r:embed="rId7"/>
          <a:srcRect l="21046"/>
          <a:stretch/>
        </p:blipFill>
        <p:spPr>
          <a:xfrm>
            <a:off x="4190823" y="6572763"/>
            <a:ext cx="2580265" cy="2209136"/>
          </a:xfrm>
          <a:prstGeom prst="rect">
            <a:avLst/>
          </a:prstGeom>
        </p:spPr>
      </p:pic>
      <p:sp>
        <p:nvSpPr>
          <p:cNvPr id="23" name="正方形/長方形 22">
            <a:extLst>
              <a:ext uri="{FF2B5EF4-FFF2-40B4-BE49-F238E27FC236}">
                <a16:creationId xmlns="" xmlns:a16="http://schemas.microsoft.com/office/drawing/2014/main" id="{13ED0779-DEB7-B04A-AF8A-429A36AADFC0}"/>
              </a:ext>
            </a:extLst>
          </p:cNvPr>
          <p:cNvSpPr/>
          <p:nvPr/>
        </p:nvSpPr>
        <p:spPr>
          <a:xfrm>
            <a:off x="3559174" y="5245830"/>
            <a:ext cx="742502" cy="52887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4" name="正方形/長方形 23">
            <a:extLst>
              <a:ext uri="{FF2B5EF4-FFF2-40B4-BE49-F238E27FC236}">
                <a16:creationId xmlns="" xmlns:a16="http://schemas.microsoft.com/office/drawing/2014/main" id="{BDA67788-0221-8740-BA86-825978D94A22}"/>
              </a:ext>
            </a:extLst>
          </p:cNvPr>
          <p:cNvSpPr/>
          <p:nvPr/>
        </p:nvSpPr>
        <p:spPr>
          <a:xfrm>
            <a:off x="6047445" y="5270312"/>
            <a:ext cx="557318" cy="52887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5" name="下矢印 24">
            <a:extLst>
              <a:ext uri="{FF2B5EF4-FFF2-40B4-BE49-F238E27FC236}">
                <a16:creationId xmlns="" xmlns:a16="http://schemas.microsoft.com/office/drawing/2014/main" id="{67435C4D-EDF1-EB43-AE45-981EEB2D0FA7}"/>
              </a:ext>
            </a:extLst>
          </p:cNvPr>
          <p:cNvSpPr/>
          <p:nvPr/>
        </p:nvSpPr>
        <p:spPr>
          <a:xfrm>
            <a:off x="6177131" y="5808155"/>
            <a:ext cx="296293" cy="149575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6" name="下矢印 25">
            <a:extLst>
              <a:ext uri="{FF2B5EF4-FFF2-40B4-BE49-F238E27FC236}">
                <a16:creationId xmlns="" xmlns:a16="http://schemas.microsoft.com/office/drawing/2014/main" id="{A67C8EA3-F061-EC47-9FB4-C953ACDD78E1}"/>
              </a:ext>
            </a:extLst>
          </p:cNvPr>
          <p:cNvSpPr/>
          <p:nvPr/>
        </p:nvSpPr>
        <p:spPr>
          <a:xfrm rot="2373117">
            <a:off x="3007410" y="5559006"/>
            <a:ext cx="296293" cy="131645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 xmlns:a16="http://schemas.microsoft.com/office/drawing/2014/main" id="{ABA05205-78F8-5B4C-A578-66A71EEFCA90}"/>
              </a:ext>
            </a:extLst>
          </p:cNvPr>
          <p:cNvSpPr/>
          <p:nvPr/>
        </p:nvSpPr>
        <p:spPr>
          <a:xfrm>
            <a:off x="4190822" y="8198248"/>
            <a:ext cx="2580265" cy="32151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4" name="スライド番号プレースホルダー 3">
            <a:extLst>
              <a:ext uri="{FF2B5EF4-FFF2-40B4-BE49-F238E27FC236}">
                <a16:creationId xmlns="" xmlns:a16="http://schemas.microsoft.com/office/drawing/2014/main" id="{679EB6F8-FEBF-D44E-B9BE-33AA7CBB51EE}"/>
              </a:ext>
            </a:extLst>
          </p:cNvPr>
          <p:cNvSpPr>
            <a:spLocks noGrp="1"/>
          </p:cNvSpPr>
          <p:nvPr>
            <p:ph type="sldNum" sz="quarter" idx="12"/>
          </p:nvPr>
        </p:nvSpPr>
        <p:spPr/>
        <p:txBody>
          <a:bodyPr/>
          <a:lstStyle/>
          <a:p>
            <a:fld id="{94E8AA25-75BE-B24A-894A-D2F98540D44F}" type="slidenum">
              <a:rPr kumimoji="1" lang="ja-JP" altLang="en-US" smtClean="0"/>
              <a:t>19</a:t>
            </a:fld>
            <a:endParaRPr kumimoji="1" lang="ja-JP" altLang="en-US"/>
          </a:p>
        </p:txBody>
      </p:sp>
    </p:spTree>
    <p:extLst>
      <p:ext uri="{BB962C8B-B14F-4D97-AF65-F5344CB8AC3E}">
        <p14:creationId xmlns:p14="http://schemas.microsoft.com/office/powerpoint/2010/main" val="42500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D9271B4-4952-C740-A93B-3227C1D565E2}"/>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xmlns="" id="{2EB9476C-756F-A14F-91C9-F71179CC6577}"/>
              </a:ext>
            </a:extLst>
          </p:cNvPr>
          <p:cNvSpPr>
            <a:spLocks noGrp="1"/>
          </p:cNvSpPr>
          <p:nvPr>
            <p:ph idx="1"/>
          </p:nvPr>
        </p:nvSpPr>
        <p:spPr>
          <a:xfrm>
            <a:off x="471488" y="1487837"/>
            <a:ext cx="5915025" cy="7406781"/>
          </a:xfrm>
        </p:spPr>
        <p:txBody>
          <a:bodyPr>
            <a:normAutofit fontScale="70000" lnSpcReduction="20000"/>
          </a:bodyPr>
          <a:lstStyle/>
          <a:p>
            <a:pPr marL="0" lvl="0" indent="0" defTabSz="696913">
              <a:buNone/>
              <a:tabLst>
                <a:tab pos="4932363" algn="l"/>
              </a:tabLst>
            </a:pPr>
            <a:r>
              <a:rPr lang="en-US" altLang="ja-JP" dirty="0"/>
              <a:t>Zoom</a:t>
            </a:r>
            <a:r>
              <a:rPr lang="ja-JP" altLang="en-US" dirty="0"/>
              <a:t>の準備と基本操作                            	</a:t>
            </a:r>
            <a:r>
              <a:rPr lang="en-US" altLang="ja-JP" dirty="0"/>
              <a:t>3   </a:t>
            </a:r>
          </a:p>
          <a:p>
            <a:pPr marL="263525" lvl="0" indent="0" defTabSz="696913">
              <a:buNone/>
              <a:tabLst>
                <a:tab pos="4932363" algn="l"/>
              </a:tabLst>
            </a:pPr>
            <a:r>
              <a:rPr lang="en-US" altLang="ja-JP" dirty="0"/>
              <a:t>Zoom</a:t>
            </a:r>
            <a:r>
              <a:rPr lang="ja-JP" altLang="en-US" dirty="0"/>
              <a:t>アプリのインストール                        	</a:t>
            </a:r>
            <a:r>
              <a:rPr lang="en-US" altLang="ja-JP" dirty="0"/>
              <a:t>4   </a:t>
            </a:r>
          </a:p>
          <a:p>
            <a:pPr marL="263525" lvl="0" indent="0" defTabSz="696913">
              <a:buNone/>
              <a:tabLst>
                <a:tab pos="4932363" algn="l"/>
              </a:tabLst>
            </a:pPr>
            <a:r>
              <a:rPr lang="en-US" altLang="ja-JP" dirty="0"/>
              <a:t>Zoom</a:t>
            </a:r>
            <a:r>
              <a:rPr lang="ja-JP" altLang="en-US" dirty="0"/>
              <a:t>アプリの更新                                	</a:t>
            </a:r>
            <a:r>
              <a:rPr lang="en-US" altLang="ja-JP" dirty="0"/>
              <a:t>5   </a:t>
            </a:r>
          </a:p>
          <a:p>
            <a:pPr marL="263525" lvl="0" indent="0" defTabSz="696913">
              <a:buNone/>
              <a:tabLst>
                <a:tab pos="4932363" algn="l"/>
              </a:tabLst>
            </a:pPr>
            <a:r>
              <a:rPr lang="en-US" altLang="ja-JP" dirty="0"/>
              <a:t>Zoom</a:t>
            </a:r>
            <a:r>
              <a:rPr lang="ja-JP" altLang="en-US" dirty="0"/>
              <a:t>の使用準備：スピーカー（イヤホン等）        	</a:t>
            </a:r>
            <a:r>
              <a:rPr lang="en-US" altLang="ja-JP" dirty="0"/>
              <a:t>6   </a:t>
            </a:r>
          </a:p>
          <a:p>
            <a:pPr marL="263525" lvl="0" indent="0" defTabSz="696913">
              <a:buNone/>
              <a:tabLst>
                <a:tab pos="4932363" algn="l"/>
              </a:tabLst>
            </a:pPr>
            <a:r>
              <a:rPr lang="en-US" altLang="ja-JP" dirty="0"/>
              <a:t>Zoom</a:t>
            </a:r>
            <a:r>
              <a:rPr lang="ja-JP" altLang="en-US" dirty="0"/>
              <a:t>の使用準備：マイク                          	</a:t>
            </a:r>
            <a:r>
              <a:rPr lang="en-US" altLang="ja-JP" dirty="0"/>
              <a:t>7   </a:t>
            </a:r>
          </a:p>
          <a:p>
            <a:pPr marL="263525" lvl="0" indent="0" defTabSz="696913">
              <a:buNone/>
              <a:tabLst>
                <a:tab pos="4932363" algn="l"/>
              </a:tabLst>
            </a:pPr>
            <a:r>
              <a:rPr lang="en-US" altLang="ja-JP" dirty="0"/>
              <a:t>Zoom</a:t>
            </a:r>
            <a:r>
              <a:rPr lang="ja-JP" altLang="en-US" dirty="0"/>
              <a:t>の使用準備：カメラ                          	</a:t>
            </a:r>
            <a:r>
              <a:rPr lang="en-US" altLang="ja-JP" dirty="0"/>
              <a:t>8   </a:t>
            </a:r>
          </a:p>
          <a:p>
            <a:pPr marL="263525" lvl="0" indent="0" defTabSz="696913">
              <a:buNone/>
              <a:tabLst>
                <a:tab pos="4932363" algn="l"/>
              </a:tabLst>
            </a:pPr>
            <a:r>
              <a:rPr lang="ja-JP" altLang="en-US" dirty="0"/>
              <a:t>会場（</a:t>
            </a:r>
            <a:r>
              <a:rPr lang="en-US" altLang="ja-JP" dirty="0"/>
              <a:t>Zoom</a:t>
            </a:r>
            <a:r>
              <a:rPr lang="ja-JP" altLang="en-US" dirty="0"/>
              <a:t>ミーティング）への入室                	</a:t>
            </a:r>
            <a:r>
              <a:rPr lang="en-US" altLang="ja-JP" dirty="0"/>
              <a:t>9</a:t>
            </a:r>
            <a:r>
              <a:rPr lang="ja-JP" altLang="en-US" dirty="0"/>
              <a:t>～</a:t>
            </a:r>
            <a:r>
              <a:rPr lang="en-US" altLang="ja-JP" dirty="0"/>
              <a:t>10</a:t>
            </a:r>
          </a:p>
          <a:p>
            <a:pPr marL="263525" lvl="0" indent="0" defTabSz="696913">
              <a:buNone/>
              <a:tabLst>
                <a:tab pos="4932363" algn="l"/>
              </a:tabLst>
            </a:pPr>
            <a:r>
              <a:rPr lang="en-US" altLang="ja-JP" dirty="0"/>
              <a:t>Zoom</a:t>
            </a:r>
            <a:r>
              <a:rPr lang="ja-JP" altLang="en-US" dirty="0"/>
              <a:t>の基本操作画面ホスト（座長・発表者）        	</a:t>
            </a:r>
            <a:r>
              <a:rPr lang="en-US" altLang="ja-JP" dirty="0"/>
              <a:t>11  </a:t>
            </a:r>
          </a:p>
          <a:p>
            <a:pPr marL="263525" lvl="0" indent="0" defTabSz="696913">
              <a:buNone/>
              <a:tabLst>
                <a:tab pos="4932363" algn="l"/>
              </a:tabLst>
            </a:pPr>
            <a:r>
              <a:rPr lang="en-US" altLang="ja-JP" dirty="0"/>
              <a:t>Zoom</a:t>
            </a:r>
            <a:r>
              <a:rPr lang="ja-JP" altLang="en-US" dirty="0"/>
              <a:t>の基本操作画面一般参加者（</a:t>
            </a:r>
            <a:r>
              <a:rPr lang="en-US" altLang="ja-JP" dirty="0"/>
              <a:t>PC</a:t>
            </a:r>
            <a:r>
              <a:rPr lang="ja-JP" altLang="en-US" dirty="0"/>
              <a:t>）              	</a:t>
            </a:r>
            <a:r>
              <a:rPr lang="en-US" altLang="ja-JP" dirty="0"/>
              <a:t>12  </a:t>
            </a:r>
          </a:p>
          <a:p>
            <a:pPr marL="0" lvl="0" indent="0" defTabSz="696913">
              <a:buNone/>
              <a:tabLst>
                <a:tab pos="4932363" algn="l"/>
              </a:tabLst>
            </a:pPr>
            <a:r>
              <a:rPr lang="en-US" altLang="ja-JP" dirty="0"/>
              <a:t>                                                </a:t>
            </a:r>
          </a:p>
          <a:p>
            <a:pPr marL="0" lvl="0" indent="0" defTabSz="696913">
              <a:buNone/>
              <a:tabLst>
                <a:tab pos="4932363" algn="l"/>
              </a:tabLst>
            </a:pPr>
            <a:r>
              <a:rPr lang="ja-JP" altLang="en-US" dirty="0" smtClean="0"/>
              <a:t>発表</a:t>
            </a:r>
            <a:r>
              <a:rPr lang="ja-JP" altLang="en-US" dirty="0"/>
              <a:t>・聴講・質疑応答に向けた準備          	</a:t>
            </a:r>
            <a:r>
              <a:rPr lang="en-US" altLang="ja-JP" dirty="0"/>
              <a:t>13  </a:t>
            </a:r>
          </a:p>
          <a:p>
            <a:pPr marL="263525" lvl="0" indent="0" defTabSz="696913">
              <a:buNone/>
              <a:tabLst>
                <a:tab pos="4932363" algn="l"/>
              </a:tabLst>
            </a:pPr>
            <a:r>
              <a:rPr lang="ja-JP" altLang="en-US" dirty="0"/>
              <a:t>接続環境の準備                                  	</a:t>
            </a:r>
            <a:r>
              <a:rPr lang="en-US" altLang="ja-JP" dirty="0"/>
              <a:t>14  </a:t>
            </a:r>
          </a:p>
          <a:p>
            <a:pPr marL="263525" lvl="0" indent="0" defTabSz="696913">
              <a:buNone/>
              <a:tabLst>
                <a:tab pos="4932363" algn="l"/>
              </a:tabLst>
            </a:pPr>
            <a:r>
              <a:rPr lang="ja-JP" altLang="en-US" dirty="0"/>
              <a:t>表示する名前の設定                              	</a:t>
            </a:r>
            <a:r>
              <a:rPr lang="en-US" altLang="ja-JP" dirty="0"/>
              <a:t>15  </a:t>
            </a:r>
          </a:p>
          <a:p>
            <a:pPr marL="263525" lvl="0" indent="0" defTabSz="696913">
              <a:buNone/>
              <a:tabLst>
                <a:tab pos="4932363" algn="l"/>
              </a:tabLst>
            </a:pPr>
            <a:r>
              <a:rPr lang="ja-JP" altLang="en-US" dirty="0"/>
              <a:t>マイク・スピーカーの設定                        	</a:t>
            </a:r>
            <a:r>
              <a:rPr lang="en-US" altLang="ja-JP" dirty="0"/>
              <a:t>16  </a:t>
            </a:r>
          </a:p>
          <a:p>
            <a:pPr marL="263525" lvl="0" indent="0" defTabSz="696913">
              <a:buNone/>
              <a:tabLst>
                <a:tab pos="4932363" algn="l"/>
              </a:tabLst>
            </a:pPr>
            <a:r>
              <a:rPr lang="ja-JP" altLang="en-US" dirty="0"/>
              <a:t>画面共有の開始・停止                            	</a:t>
            </a:r>
            <a:r>
              <a:rPr lang="en-US" altLang="ja-JP" dirty="0"/>
              <a:t>17  </a:t>
            </a:r>
          </a:p>
          <a:p>
            <a:pPr marL="263525" lvl="0" indent="0" defTabSz="696913">
              <a:buNone/>
              <a:tabLst>
                <a:tab pos="4932363" algn="l"/>
              </a:tabLst>
            </a:pPr>
            <a:r>
              <a:rPr lang="ja-JP" altLang="en-US" dirty="0"/>
              <a:t>画面共有：</a:t>
            </a:r>
            <a:r>
              <a:rPr lang="en-US" altLang="ja-JP" dirty="0"/>
              <a:t>PowerPoint</a:t>
            </a:r>
            <a:r>
              <a:rPr lang="ja-JP" altLang="en-US" dirty="0"/>
              <a:t>の発表者ビューを使いたい場合	</a:t>
            </a:r>
            <a:r>
              <a:rPr lang="en-US" altLang="ja-JP" dirty="0"/>
              <a:t>18  </a:t>
            </a:r>
          </a:p>
          <a:p>
            <a:pPr marL="263525" lvl="0" indent="0" defTabSz="696913">
              <a:buNone/>
              <a:tabLst>
                <a:tab pos="4932363" algn="l"/>
              </a:tabLst>
            </a:pPr>
            <a:r>
              <a:rPr lang="ja-JP" altLang="en-US" dirty="0"/>
              <a:t>画面共有：</a:t>
            </a:r>
            <a:r>
              <a:rPr lang="en-US" altLang="ja-JP" dirty="0"/>
              <a:t>PC</a:t>
            </a:r>
            <a:r>
              <a:rPr lang="ja-JP" altLang="en-US" dirty="0"/>
              <a:t>動画再生時の音声共有（</a:t>
            </a:r>
            <a:r>
              <a:rPr lang="en-US" altLang="ja-JP" dirty="0"/>
              <a:t>※</a:t>
            </a:r>
            <a:r>
              <a:rPr lang="ja-JP" altLang="en-US" dirty="0"/>
              <a:t>非推奨）    	</a:t>
            </a:r>
            <a:r>
              <a:rPr lang="en-US" altLang="ja-JP" dirty="0"/>
              <a:t>19  </a:t>
            </a:r>
          </a:p>
          <a:p>
            <a:pPr marL="263525" lvl="0" indent="0" defTabSz="696913">
              <a:buNone/>
              <a:tabLst>
                <a:tab pos="4932363" algn="l"/>
              </a:tabLst>
            </a:pPr>
            <a:r>
              <a:rPr lang="ja-JP" altLang="en-US" dirty="0"/>
              <a:t>「手を挙げる」機能：</a:t>
            </a:r>
            <a:r>
              <a:rPr lang="en-US" altLang="ja-JP" dirty="0"/>
              <a:t>PC                          	20  </a:t>
            </a:r>
          </a:p>
          <a:p>
            <a:pPr marL="263525" lvl="0" indent="0" defTabSz="696913">
              <a:buNone/>
              <a:tabLst>
                <a:tab pos="4932363" algn="l"/>
              </a:tabLst>
            </a:pPr>
            <a:r>
              <a:rPr lang="ja-JP" altLang="en-US" dirty="0"/>
              <a:t>チャット機能                                    	</a:t>
            </a:r>
            <a:r>
              <a:rPr lang="en-US" altLang="ja-JP" dirty="0"/>
              <a:t>21  </a:t>
            </a:r>
          </a:p>
          <a:p>
            <a:pPr marL="263525" lvl="0" indent="0" defTabSz="696913">
              <a:buNone/>
              <a:tabLst>
                <a:tab pos="4932363" algn="l"/>
              </a:tabLst>
            </a:pPr>
            <a:r>
              <a:rPr lang="ja-JP" altLang="en-US" dirty="0"/>
              <a:t>受信映像・資料の取り扱い                      	</a:t>
            </a:r>
            <a:r>
              <a:rPr lang="en-US" altLang="ja-JP" dirty="0"/>
              <a:t>22  </a:t>
            </a:r>
          </a:p>
          <a:p>
            <a:pPr marL="263525" lvl="0" indent="0" defTabSz="696913">
              <a:buNone/>
              <a:tabLst>
                <a:tab pos="4932363" algn="l"/>
              </a:tabLst>
            </a:pPr>
            <a:r>
              <a:rPr lang="ja-JP" altLang="en-US" dirty="0"/>
              <a:t>退出する                                      	</a:t>
            </a:r>
            <a:r>
              <a:rPr lang="en-US" altLang="ja-JP" dirty="0"/>
              <a:t>22  </a:t>
            </a:r>
          </a:p>
          <a:p>
            <a:pPr marL="263525" lvl="0" indent="0" defTabSz="696913">
              <a:buNone/>
              <a:tabLst>
                <a:tab pos="4932363" algn="l"/>
              </a:tabLst>
            </a:pPr>
            <a:r>
              <a:rPr lang="ja-JP" altLang="en-US" dirty="0" smtClean="0"/>
              <a:t>発表者</a:t>
            </a:r>
            <a:r>
              <a:rPr lang="ja-JP" altLang="en-US" dirty="0"/>
              <a:t>の</a:t>
            </a:r>
            <a:r>
              <a:rPr lang="ja-JP" altLang="en-US" dirty="0" smtClean="0"/>
              <a:t>手順                              </a:t>
            </a:r>
            <a:r>
              <a:rPr lang="ja-JP" altLang="en-US" dirty="0"/>
              <a:t>	</a:t>
            </a:r>
            <a:r>
              <a:rPr lang="en-US" altLang="ja-JP" dirty="0" smtClean="0"/>
              <a:t>23  </a:t>
            </a:r>
            <a:endParaRPr lang="en-US" altLang="ja-JP" dirty="0"/>
          </a:p>
          <a:p>
            <a:pPr marL="263525" lvl="0" indent="0" defTabSz="696913">
              <a:buNone/>
              <a:tabLst>
                <a:tab pos="4932363" algn="l"/>
              </a:tabLst>
            </a:pPr>
            <a:r>
              <a:rPr lang="ja-JP" altLang="en-US" dirty="0"/>
              <a:t>聴講時の</a:t>
            </a:r>
            <a:r>
              <a:rPr lang="ja-JP" altLang="en-US" dirty="0" smtClean="0"/>
              <a:t>手順                              </a:t>
            </a:r>
            <a:r>
              <a:rPr lang="ja-JP" altLang="en-US" dirty="0"/>
              <a:t>	</a:t>
            </a:r>
            <a:r>
              <a:rPr lang="en-US" altLang="ja-JP" dirty="0" smtClean="0"/>
              <a:t>24  </a:t>
            </a:r>
            <a:endParaRPr lang="en-US" altLang="ja-JP" dirty="0"/>
          </a:p>
          <a:p>
            <a:pPr marL="263525" lvl="0" indent="0" defTabSz="696913">
              <a:buNone/>
              <a:tabLst>
                <a:tab pos="4932363" algn="l"/>
              </a:tabLst>
            </a:pPr>
            <a:r>
              <a:rPr lang="ja-JP" altLang="en-US" dirty="0"/>
              <a:t>トラブルシューティング                          	</a:t>
            </a:r>
            <a:r>
              <a:rPr lang="en-US" altLang="ja-JP" dirty="0" smtClean="0"/>
              <a:t>25 </a:t>
            </a:r>
            <a:endParaRPr lang="ja-JP" altLang="ja-JP" dirty="0"/>
          </a:p>
        </p:txBody>
      </p:sp>
      <p:sp>
        <p:nvSpPr>
          <p:cNvPr id="4" name="スライド番号プレースホルダー 3">
            <a:extLst>
              <a:ext uri="{FF2B5EF4-FFF2-40B4-BE49-F238E27FC236}">
                <a16:creationId xmlns:a16="http://schemas.microsoft.com/office/drawing/2014/main" xmlns="" id="{AB31E320-D61E-7846-8BFC-CDFB1BA2B340}"/>
              </a:ext>
            </a:extLst>
          </p:cNvPr>
          <p:cNvSpPr>
            <a:spLocks noGrp="1"/>
          </p:cNvSpPr>
          <p:nvPr>
            <p:ph type="sldNum" sz="quarter" idx="12"/>
          </p:nvPr>
        </p:nvSpPr>
        <p:spPr/>
        <p:txBody>
          <a:bodyPr/>
          <a:lstStyle/>
          <a:p>
            <a:fld id="{94E8AA25-75BE-B24A-894A-D2F98540D44F}" type="slidenum">
              <a:rPr kumimoji="1" lang="ja-JP" altLang="en-US" smtClean="0"/>
              <a:t>2</a:t>
            </a:fld>
            <a:endParaRPr kumimoji="1" lang="ja-JP" altLang="en-US"/>
          </a:p>
        </p:txBody>
      </p:sp>
    </p:spTree>
    <p:extLst>
      <p:ext uri="{BB962C8B-B14F-4D97-AF65-F5344CB8AC3E}">
        <p14:creationId xmlns:p14="http://schemas.microsoft.com/office/powerpoint/2010/main" val="2195296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2790517-E398-5944-A3D4-44DAD63E8B0B}"/>
              </a:ext>
            </a:extLst>
          </p:cNvPr>
          <p:cNvSpPr>
            <a:spLocks noGrp="1"/>
          </p:cNvSpPr>
          <p:nvPr>
            <p:ph type="title"/>
          </p:nvPr>
        </p:nvSpPr>
        <p:spPr/>
        <p:txBody>
          <a:bodyPr>
            <a:normAutofit/>
          </a:bodyPr>
          <a:lstStyle/>
          <a:p>
            <a:r>
              <a:rPr lang="ja-JP" altLang="en-US" dirty="0"/>
              <a:t>「手を挙げる」</a:t>
            </a:r>
            <a:r>
              <a:rPr kumimoji="1" lang="ja-JP" altLang="en-US" dirty="0"/>
              <a:t>機能</a:t>
            </a:r>
            <a:r>
              <a:rPr lang="ja-JP" altLang="en-US" dirty="0"/>
              <a:t>：</a:t>
            </a:r>
            <a:r>
              <a:rPr kumimoji="1" lang="en-US" altLang="ja-JP" dirty="0"/>
              <a:t>PC</a:t>
            </a:r>
            <a:endParaRPr kumimoji="1" lang="ja-JP" altLang="en-US" dirty="0"/>
          </a:p>
        </p:txBody>
      </p:sp>
      <p:sp>
        <p:nvSpPr>
          <p:cNvPr id="3" name="コンテンツ プレースホルダー 2">
            <a:extLst>
              <a:ext uri="{FF2B5EF4-FFF2-40B4-BE49-F238E27FC236}">
                <a16:creationId xmlns="" xmlns:a16="http://schemas.microsoft.com/office/drawing/2014/main" id="{7A7AB659-BD5C-6A42-BB3A-25CF821D721C}"/>
              </a:ext>
            </a:extLst>
          </p:cNvPr>
          <p:cNvSpPr>
            <a:spLocks noGrp="1"/>
          </p:cNvSpPr>
          <p:nvPr>
            <p:ph idx="1"/>
          </p:nvPr>
        </p:nvSpPr>
        <p:spPr>
          <a:xfrm>
            <a:off x="471488" y="1487837"/>
            <a:ext cx="6185986" cy="7890623"/>
          </a:xfrm>
        </p:spPr>
        <p:txBody>
          <a:bodyPr>
            <a:normAutofit fontScale="92500" lnSpcReduction="20000"/>
          </a:bodyPr>
          <a:lstStyle/>
          <a:p>
            <a:r>
              <a:rPr kumimoji="1" lang="ja-JP" altLang="en-US" dirty="0"/>
              <a:t>質疑応答で質問がある方は、「手を挙げる」機能で手を挙げ、座長の指名を受けてから発言するようにしてください。</a:t>
            </a:r>
            <a:endParaRPr kumimoji="1" lang="en-US" altLang="ja-JP" dirty="0"/>
          </a:p>
          <a:p>
            <a:r>
              <a:rPr lang="en-US" altLang="ja-JP" dirty="0"/>
              <a:t>PC</a:t>
            </a:r>
            <a:r>
              <a:rPr lang="ja-JP" altLang="en-US" dirty="0"/>
              <a:t>から「手を挙げる」場合</a:t>
            </a:r>
            <a:endParaRPr lang="en-US" altLang="ja-JP" dirty="0"/>
          </a:p>
          <a:p>
            <a:pPr lvl="1"/>
            <a:r>
              <a:rPr lang="ja-JP" altLang="en-US" dirty="0"/>
              <a:t>「参加者」をクリック／タップします。</a:t>
            </a:r>
            <a:endParaRPr lang="en-US" altLang="ja-JP" dirty="0"/>
          </a:p>
          <a:p>
            <a:pPr lvl="1"/>
            <a:r>
              <a:rPr lang="ja-JP" altLang="en-US" dirty="0"/>
              <a:t>新たに表示された「参加者」の画面下にある「手を挙げる」をクリック／タップします。</a:t>
            </a:r>
            <a:endParaRPr lang="en-US" altLang="ja-JP" dirty="0"/>
          </a:p>
          <a:p>
            <a:pPr lvl="1"/>
            <a:r>
              <a:rPr kumimoji="1" lang="ja-JP" altLang="en-US" dirty="0"/>
              <a:t>自分の名前の右に手のマークが表示されます。</a:t>
            </a:r>
            <a:endParaRPr kumimoji="1" lang="en-US" altLang="ja-JP" dirty="0"/>
          </a:p>
          <a:p>
            <a:pPr lvl="1"/>
            <a:r>
              <a:rPr kumimoji="1" lang="ja-JP" altLang="en-US" dirty="0"/>
              <a:t>「手を降ろす」を選択するともとに戻ります。</a:t>
            </a:r>
            <a:endParaRPr kumimoji="1"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endParaRPr lang="en-US" altLang="ja-JP" dirty="0"/>
          </a:p>
          <a:p>
            <a:endParaRPr lang="en-US" altLang="ja-JP" dirty="0"/>
          </a:p>
          <a:p>
            <a:r>
              <a:rPr lang="ja-JP" altLang="en-US" dirty="0"/>
              <a:t>注意：ホスト（座長・発表者）は、手を挙げる機能を使うことはできません。</a:t>
            </a:r>
            <a:endParaRPr lang="en-US" altLang="ja-JP" dirty="0"/>
          </a:p>
          <a:p>
            <a:pPr marL="0" indent="0">
              <a:buNone/>
            </a:pPr>
            <a:r>
              <a:rPr lang="ja-JP" altLang="en-US" dirty="0"/>
              <a:t>　ホストは「全ての手を降ろす」機能があります。</a:t>
            </a:r>
            <a:endParaRPr lang="en-US" altLang="ja-JP" dirty="0"/>
          </a:p>
          <a:p>
            <a:pPr lvl="1"/>
            <a:endParaRPr lang="ja-JP" altLang="en-US" dirty="0"/>
          </a:p>
          <a:p>
            <a:r>
              <a:rPr kumimoji="1" lang="ja-JP" altLang="en-US" dirty="0"/>
              <a:t>参考：タブレット端末で「手を挙げる」を使う方法：「参加者」をタップ＝＞自分の氏名が表示されている部分をタップ＝＞手を挙げる</a:t>
            </a:r>
          </a:p>
          <a:p>
            <a:endParaRPr kumimoji="1" lang="en-US" altLang="ja-JP" dirty="0"/>
          </a:p>
          <a:p>
            <a:pPr marL="342900" lvl="1" indent="0">
              <a:buNone/>
            </a:pPr>
            <a:endParaRPr kumimoji="1" lang="en-US" altLang="ja-JP" dirty="0"/>
          </a:p>
          <a:p>
            <a:pPr lvl="1"/>
            <a:endParaRPr kumimoji="1" lang="ja-JP" altLang="en-US" dirty="0"/>
          </a:p>
        </p:txBody>
      </p:sp>
      <p:sp>
        <p:nvSpPr>
          <p:cNvPr id="9" name="テキスト ボックス 8">
            <a:extLst>
              <a:ext uri="{FF2B5EF4-FFF2-40B4-BE49-F238E27FC236}">
                <a16:creationId xmlns="" xmlns:a16="http://schemas.microsoft.com/office/drawing/2014/main" id="{D57479D8-0F45-3545-9E06-F49F43217FDD}"/>
              </a:ext>
            </a:extLst>
          </p:cNvPr>
          <p:cNvSpPr txBox="1"/>
          <p:nvPr/>
        </p:nvSpPr>
        <p:spPr>
          <a:xfrm>
            <a:off x="176192" y="9617749"/>
            <a:ext cx="5577168" cy="246221"/>
          </a:xfrm>
          <a:prstGeom prst="rect">
            <a:avLst/>
          </a:prstGeom>
          <a:noFill/>
        </p:spPr>
        <p:txBody>
          <a:bodyPr wrap="none" rtlCol="0">
            <a:spAutoFit/>
          </a:bodyPr>
          <a:lstStyle/>
          <a:p>
            <a:r>
              <a:rPr kumimoji="1" lang="ja-JP" altLang="en-US" sz="1000"/>
              <a:t>質疑応答の進め方の参考元：日本教育工学会</a:t>
            </a:r>
            <a:r>
              <a:rPr kumimoji="1" lang="en-US" altLang="ja-JP" sz="1000" dirty="0"/>
              <a:t>2020</a:t>
            </a:r>
            <a:r>
              <a:rPr kumimoji="1" lang="ja-JP" altLang="en-US" sz="1000"/>
              <a:t>年春季大会・大会実行委員会（信州大学）</a:t>
            </a:r>
          </a:p>
        </p:txBody>
      </p:sp>
      <p:pic>
        <p:nvPicPr>
          <p:cNvPr id="4" name="図 3">
            <a:extLst>
              <a:ext uri="{FF2B5EF4-FFF2-40B4-BE49-F238E27FC236}">
                <a16:creationId xmlns="" xmlns:a16="http://schemas.microsoft.com/office/drawing/2014/main" id="{6D2D0DF7-326C-474D-B1AE-608787E40017}"/>
              </a:ext>
            </a:extLst>
          </p:cNvPr>
          <p:cNvPicPr>
            <a:picLocks noChangeAspect="1"/>
          </p:cNvPicPr>
          <p:nvPr/>
        </p:nvPicPr>
        <p:blipFill rotWithShape="1">
          <a:blip r:embed="rId3"/>
          <a:srcRect l="30281"/>
          <a:stretch/>
        </p:blipFill>
        <p:spPr>
          <a:xfrm>
            <a:off x="176192" y="4754911"/>
            <a:ext cx="1609554" cy="912394"/>
          </a:xfrm>
          <a:prstGeom prst="rect">
            <a:avLst/>
          </a:prstGeom>
        </p:spPr>
      </p:pic>
      <p:pic>
        <p:nvPicPr>
          <p:cNvPr id="5" name="図 4">
            <a:extLst>
              <a:ext uri="{FF2B5EF4-FFF2-40B4-BE49-F238E27FC236}">
                <a16:creationId xmlns="" xmlns:a16="http://schemas.microsoft.com/office/drawing/2014/main" id="{28388C83-71FF-0D4E-9C16-403B9C0708DF}"/>
              </a:ext>
            </a:extLst>
          </p:cNvPr>
          <p:cNvPicPr>
            <a:picLocks noChangeAspect="1"/>
          </p:cNvPicPr>
          <p:nvPr/>
        </p:nvPicPr>
        <p:blipFill>
          <a:blip r:embed="rId4"/>
          <a:stretch>
            <a:fillRect/>
          </a:stretch>
        </p:blipFill>
        <p:spPr>
          <a:xfrm>
            <a:off x="2091000" y="4312545"/>
            <a:ext cx="932666" cy="2491819"/>
          </a:xfrm>
          <a:prstGeom prst="rect">
            <a:avLst/>
          </a:prstGeom>
          <a:ln>
            <a:solidFill>
              <a:srgbClr val="173F64"/>
            </a:solidFill>
          </a:ln>
        </p:spPr>
      </p:pic>
      <p:pic>
        <p:nvPicPr>
          <p:cNvPr id="6" name="図 5">
            <a:extLst>
              <a:ext uri="{FF2B5EF4-FFF2-40B4-BE49-F238E27FC236}">
                <a16:creationId xmlns="" xmlns:a16="http://schemas.microsoft.com/office/drawing/2014/main" id="{C003F0D4-6F74-9B4F-B028-F5240E62D7A5}"/>
              </a:ext>
            </a:extLst>
          </p:cNvPr>
          <p:cNvPicPr>
            <a:picLocks noChangeAspect="1"/>
          </p:cNvPicPr>
          <p:nvPr/>
        </p:nvPicPr>
        <p:blipFill>
          <a:blip r:embed="rId5"/>
          <a:stretch>
            <a:fillRect/>
          </a:stretch>
        </p:blipFill>
        <p:spPr>
          <a:xfrm>
            <a:off x="4298692" y="4259104"/>
            <a:ext cx="1584749" cy="859201"/>
          </a:xfrm>
          <a:prstGeom prst="rect">
            <a:avLst/>
          </a:prstGeom>
          <a:ln>
            <a:solidFill>
              <a:srgbClr val="173F64"/>
            </a:solidFill>
          </a:ln>
        </p:spPr>
      </p:pic>
      <p:pic>
        <p:nvPicPr>
          <p:cNvPr id="7" name="図 6">
            <a:extLst>
              <a:ext uri="{FF2B5EF4-FFF2-40B4-BE49-F238E27FC236}">
                <a16:creationId xmlns="" xmlns:a16="http://schemas.microsoft.com/office/drawing/2014/main" id="{9CF2F236-F539-9948-AC07-23B2831F88E1}"/>
              </a:ext>
            </a:extLst>
          </p:cNvPr>
          <p:cNvPicPr>
            <a:picLocks noChangeAspect="1"/>
          </p:cNvPicPr>
          <p:nvPr/>
        </p:nvPicPr>
        <p:blipFill rotWithShape="1">
          <a:blip r:embed="rId6"/>
          <a:srcRect t="16795"/>
          <a:stretch/>
        </p:blipFill>
        <p:spPr>
          <a:xfrm>
            <a:off x="4298691" y="6012762"/>
            <a:ext cx="1584749" cy="834551"/>
          </a:xfrm>
          <a:prstGeom prst="rect">
            <a:avLst/>
          </a:prstGeom>
          <a:ln>
            <a:solidFill>
              <a:srgbClr val="173F64"/>
            </a:solidFill>
          </a:ln>
        </p:spPr>
      </p:pic>
      <p:sp>
        <p:nvSpPr>
          <p:cNvPr id="10" name="正方形/長方形 9">
            <a:extLst>
              <a:ext uri="{FF2B5EF4-FFF2-40B4-BE49-F238E27FC236}">
                <a16:creationId xmlns="" xmlns:a16="http://schemas.microsoft.com/office/drawing/2014/main" id="{6F673AEE-C32B-D54C-80A6-353F43E75D16}"/>
              </a:ext>
            </a:extLst>
          </p:cNvPr>
          <p:cNvSpPr/>
          <p:nvPr/>
        </p:nvSpPr>
        <p:spPr>
          <a:xfrm>
            <a:off x="2569109" y="6471525"/>
            <a:ext cx="525410" cy="33283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3" name="下矢印 12">
            <a:extLst>
              <a:ext uri="{FF2B5EF4-FFF2-40B4-BE49-F238E27FC236}">
                <a16:creationId xmlns="" xmlns:a16="http://schemas.microsoft.com/office/drawing/2014/main" id="{FE575B7B-1A82-5143-853E-DBCCD0BE7FDB}"/>
              </a:ext>
            </a:extLst>
          </p:cNvPr>
          <p:cNvSpPr/>
          <p:nvPr/>
        </p:nvSpPr>
        <p:spPr>
          <a:xfrm rot="16200000">
            <a:off x="1620834" y="4987745"/>
            <a:ext cx="442428" cy="63939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下矢印 13">
            <a:extLst>
              <a:ext uri="{FF2B5EF4-FFF2-40B4-BE49-F238E27FC236}">
                <a16:creationId xmlns="" xmlns:a16="http://schemas.microsoft.com/office/drawing/2014/main" id="{B04A04A3-223D-2D48-94E0-C3EFE97F08A3}"/>
              </a:ext>
            </a:extLst>
          </p:cNvPr>
          <p:cNvSpPr/>
          <p:nvPr/>
        </p:nvSpPr>
        <p:spPr>
          <a:xfrm rot="13248097" flipH="1">
            <a:off x="3153728" y="4451451"/>
            <a:ext cx="370719" cy="2408023"/>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 xmlns:a16="http://schemas.microsoft.com/office/drawing/2014/main" id="{BCC8FF78-C215-9D45-A3AB-1729CF7C9CA3}"/>
              </a:ext>
            </a:extLst>
          </p:cNvPr>
          <p:cNvPicPr>
            <a:picLocks noChangeAspect="1"/>
          </p:cNvPicPr>
          <p:nvPr/>
        </p:nvPicPr>
        <p:blipFill>
          <a:blip r:embed="rId7"/>
          <a:stretch>
            <a:fillRect/>
          </a:stretch>
        </p:blipFill>
        <p:spPr>
          <a:xfrm>
            <a:off x="3526935" y="5299414"/>
            <a:ext cx="3321019" cy="575643"/>
          </a:xfrm>
          <a:prstGeom prst="rect">
            <a:avLst/>
          </a:prstGeom>
          <a:ln>
            <a:solidFill>
              <a:srgbClr val="173F64"/>
            </a:solidFill>
          </a:ln>
        </p:spPr>
      </p:pic>
      <p:sp>
        <p:nvSpPr>
          <p:cNvPr id="17" name="正方形/長方形 16">
            <a:extLst>
              <a:ext uri="{FF2B5EF4-FFF2-40B4-BE49-F238E27FC236}">
                <a16:creationId xmlns="" xmlns:a16="http://schemas.microsoft.com/office/drawing/2014/main" id="{4E27D933-B499-A948-8236-7FDBEBE4EC01}"/>
              </a:ext>
            </a:extLst>
          </p:cNvPr>
          <p:cNvSpPr/>
          <p:nvPr/>
        </p:nvSpPr>
        <p:spPr>
          <a:xfrm>
            <a:off x="5803687" y="5357831"/>
            <a:ext cx="423779" cy="47957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8" name="下矢印 17">
            <a:extLst>
              <a:ext uri="{FF2B5EF4-FFF2-40B4-BE49-F238E27FC236}">
                <a16:creationId xmlns="" xmlns:a16="http://schemas.microsoft.com/office/drawing/2014/main" id="{C8668E23-D1D4-7441-81EF-90E4101CFC8F}"/>
              </a:ext>
            </a:extLst>
          </p:cNvPr>
          <p:cNvSpPr/>
          <p:nvPr/>
        </p:nvSpPr>
        <p:spPr>
          <a:xfrm>
            <a:off x="4934774" y="4945693"/>
            <a:ext cx="311104" cy="47957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下矢印 18">
            <a:extLst>
              <a:ext uri="{FF2B5EF4-FFF2-40B4-BE49-F238E27FC236}">
                <a16:creationId xmlns="" xmlns:a16="http://schemas.microsoft.com/office/drawing/2014/main" id="{E7FD8184-DA85-9C4E-B168-CBB8AC95E99A}"/>
              </a:ext>
            </a:extLst>
          </p:cNvPr>
          <p:cNvSpPr/>
          <p:nvPr/>
        </p:nvSpPr>
        <p:spPr>
          <a:xfrm>
            <a:off x="4935611" y="5678323"/>
            <a:ext cx="311104" cy="479576"/>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 xmlns:a16="http://schemas.microsoft.com/office/drawing/2014/main" id="{23352B8B-E854-B044-B225-0C9BF09EF4FB}"/>
              </a:ext>
            </a:extLst>
          </p:cNvPr>
          <p:cNvSpPr>
            <a:spLocks noGrp="1"/>
          </p:cNvSpPr>
          <p:nvPr>
            <p:ph type="sldNum" sz="quarter" idx="12"/>
          </p:nvPr>
        </p:nvSpPr>
        <p:spPr/>
        <p:txBody>
          <a:bodyPr/>
          <a:lstStyle/>
          <a:p>
            <a:fld id="{94E8AA25-75BE-B24A-894A-D2F98540D44F}" type="slidenum">
              <a:rPr kumimoji="1" lang="ja-JP" altLang="en-US" smtClean="0"/>
              <a:t>20</a:t>
            </a:fld>
            <a:endParaRPr kumimoji="1" lang="ja-JP" altLang="en-US"/>
          </a:p>
        </p:txBody>
      </p:sp>
    </p:spTree>
    <p:extLst>
      <p:ext uri="{BB962C8B-B14F-4D97-AF65-F5344CB8AC3E}">
        <p14:creationId xmlns:p14="http://schemas.microsoft.com/office/powerpoint/2010/main" val="231326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15" y="6844998"/>
            <a:ext cx="1402202" cy="3011685"/>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92" y="7047911"/>
            <a:ext cx="1286367" cy="2761727"/>
          </a:xfrm>
          <a:prstGeom prst="rect">
            <a:avLst/>
          </a:prstGeom>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763" y="7755559"/>
            <a:ext cx="2194750" cy="914479"/>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6" y="7098820"/>
            <a:ext cx="944962" cy="743776"/>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0442" y="4885790"/>
            <a:ext cx="1609483" cy="209720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8509" y="4950705"/>
            <a:ext cx="3170195" cy="883997"/>
          </a:xfrm>
          <a:prstGeom prst="rect">
            <a:avLst/>
          </a:prstGeom>
        </p:spPr>
      </p:pic>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311" y="4890938"/>
            <a:ext cx="987638" cy="615749"/>
          </a:xfrm>
          <a:prstGeom prst="rect">
            <a:avLst/>
          </a:prstGeom>
        </p:spPr>
      </p:pic>
      <p:sp>
        <p:nvSpPr>
          <p:cNvPr id="2" name="タイトル 1">
            <a:extLst>
              <a:ext uri="{FF2B5EF4-FFF2-40B4-BE49-F238E27FC236}">
                <a16:creationId xmlns="" xmlns:a16="http://schemas.microsoft.com/office/drawing/2014/main" id="{0684BBCA-9385-3F4A-A439-1F79895FA94D}"/>
              </a:ext>
            </a:extLst>
          </p:cNvPr>
          <p:cNvSpPr>
            <a:spLocks noGrp="1"/>
          </p:cNvSpPr>
          <p:nvPr>
            <p:ph type="title"/>
          </p:nvPr>
        </p:nvSpPr>
        <p:spPr/>
        <p:txBody>
          <a:bodyPr/>
          <a:lstStyle/>
          <a:p>
            <a:r>
              <a:rPr kumimoji="1" lang="ja-JP" altLang="en-US" dirty="0"/>
              <a:t>チャット機能</a:t>
            </a:r>
          </a:p>
        </p:txBody>
      </p:sp>
      <p:sp>
        <p:nvSpPr>
          <p:cNvPr id="3" name="コンテンツ プレースホルダー 2">
            <a:extLst>
              <a:ext uri="{FF2B5EF4-FFF2-40B4-BE49-F238E27FC236}">
                <a16:creationId xmlns="" xmlns:a16="http://schemas.microsoft.com/office/drawing/2014/main" id="{53D0B660-D115-E640-A8C0-08ACCFFC50CC}"/>
              </a:ext>
            </a:extLst>
          </p:cNvPr>
          <p:cNvSpPr>
            <a:spLocks noGrp="1"/>
          </p:cNvSpPr>
          <p:nvPr>
            <p:ph idx="1"/>
          </p:nvPr>
        </p:nvSpPr>
        <p:spPr/>
        <p:txBody>
          <a:bodyPr/>
          <a:lstStyle/>
          <a:p>
            <a:r>
              <a:rPr kumimoji="1" lang="ja-JP" altLang="en-US" dirty="0"/>
              <a:t>参加者全員や特定の参加者にメッセージやファイルを送ることができます。</a:t>
            </a:r>
            <a:endParaRPr kumimoji="1" lang="en-US" altLang="ja-JP" dirty="0"/>
          </a:p>
          <a:p>
            <a:r>
              <a:rPr lang="en-US" altLang="ja-JP" dirty="0"/>
              <a:t>PC</a:t>
            </a:r>
            <a:r>
              <a:rPr lang="ja-JP" altLang="en-US" dirty="0"/>
              <a:t>の場合、「チャット」を選択すると、チャット画面が表示されます。</a:t>
            </a:r>
            <a:endParaRPr lang="en-US" altLang="ja-JP" dirty="0"/>
          </a:p>
          <a:p>
            <a:pPr lvl="1"/>
            <a:r>
              <a:rPr lang="en-US" altLang="ja-JP" dirty="0"/>
              <a:t>PC</a:t>
            </a:r>
            <a:r>
              <a:rPr lang="ja-JP" altLang="en-US" dirty="0"/>
              <a:t>の場合、標準の設定では、エンターを押すと発言内容が送信されるので注意してください。</a:t>
            </a:r>
            <a:endParaRPr lang="en-US" altLang="ja-JP" dirty="0"/>
          </a:p>
          <a:p>
            <a:r>
              <a:rPr kumimoji="1" lang="ja-JP" altLang="en-US" dirty="0"/>
              <a:t>スマートフォン・タブレットの場合、「参加者」から</a:t>
            </a:r>
            <a:r>
              <a:rPr lang="ja-JP" altLang="en-US" dirty="0"/>
              <a:t>「チャット」画面へ移動できます。</a:t>
            </a:r>
            <a:endParaRPr lang="en-US" altLang="ja-JP" dirty="0"/>
          </a:p>
          <a:p>
            <a:r>
              <a:rPr lang="ja-JP" altLang="en-US" dirty="0"/>
              <a:t>宛先を選択すると、メッセージを送る相手を指定できます。</a:t>
            </a:r>
            <a:endParaRPr lang="en-US" altLang="ja-JP" dirty="0"/>
          </a:p>
          <a:p>
            <a:endParaRPr kumimoji="1" lang="en-US" altLang="ja-JP" dirty="0"/>
          </a:p>
          <a:p>
            <a:endParaRPr kumimoji="1" lang="ja-JP" altLang="en-US" dirty="0"/>
          </a:p>
        </p:txBody>
      </p:sp>
      <p:sp>
        <p:nvSpPr>
          <p:cNvPr id="7" name="下矢印 6">
            <a:extLst>
              <a:ext uri="{FF2B5EF4-FFF2-40B4-BE49-F238E27FC236}">
                <a16:creationId xmlns="" xmlns:a16="http://schemas.microsoft.com/office/drawing/2014/main" id="{18D95307-FD01-3C45-8C58-BC2489940E37}"/>
              </a:ext>
            </a:extLst>
          </p:cNvPr>
          <p:cNvSpPr/>
          <p:nvPr/>
        </p:nvSpPr>
        <p:spPr>
          <a:xfrm rot="16200000">
            <a:off x="1450056" y="4942914"/>
            <a:ext cx="394406" cy="569991"/>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下矢印 7">
            <a:extLst>
              <a:ext uri="{FF2B5EF4-FFF2-40B4-BE49-F238E27FC236}">
                <a16:creationId xmlns="" xmlns:a16="http://schemas.microsoft.com/office/drawing/2014/main" id="{35D7123B-213F-B445-B1E1-2821349E09C5}"/>
              </a:ext>
            </a:extLst>
          </p:cNvPr>
          <p:cNvSpPr/>
          <p:nvPr/>
        </p:nvSpPr>
        <p:spPr>
          <a:xfrm rot="14026047">
            <a:off x="3018459" y="5070947"/>
            <a:ext cx="263787" cy="2093950"/>
          </a:xfrm>
          <a:prstGeom prst="downArrow">
            <a:avLst>
              <a:gd name="adj1" fmla="val 44202"/>
              <a:gd name="adj2"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 xmlns:a16="http://schemas.microsoft.com/office/drawing/2014/main" id="{8BB4343B-A85F-6C4F-824D-B28FFCDE6237}"/>
              </a:ext>
            </a:extLst>
          </p:cNvPr>
          <p:cNvSpPr txBox="1"/>
          <p:nvPr/>
        </p:nvSpPr>
        <p:spPr>
          <a:xfrm>
            <a:off x="471486" y="5507932"/>
            <a:ext cx="426720" cy="369332"/>
          </a:xfrm>
          <a:prstGeom prst="rect">
            <a:avLst/>
          </a:prstGeom>
          <a:noFill/>
        </p:spPr>
        <p:txBody>
          <a:bodyPr wrap="square" rtlCol="0">
            <a:spAutoFit/>
          </a:bodyPr>
          <a:lstStyle/>
          <a:p>
            <a:r>
              <a:rPr kumimoji="1" lang="en-US" altLang="ja-JP" b="1" dirty="0"/>
              <a:t>PC</a:t>
            </a:r>
            <a:endParaRPr kumimoji="1" lang="ja-JP" altLang="en-US" b="1"/>
          </a:p>
        </p:txBody>
      </p:sp>
      <p:sp>
        <p:nvSpPr>
          <p:cNvPr id="17" name="正方形/長方形 16">
            <a:extLst>
              <a:ext uri="{FF2B5EF4-FFF2-40B4-BE49-F238E27FC236}">
                <a16:creationId xmlns="" xmlns:a16="http://schemas.microsoft.com/office/drawing/2014/main" id="{288153CF-F779-BC43-914B-3F691F777282}"/>
              </a:ext>
            </a:extLst>
          </p:cNvPr>
          <p:cNvSpPr/>
          <p:nvPr/>
        </p:nvSpPr>
        <p:spPr>
          <a:xfrm>
            <a:off x="1893710" y="9458897"/>
            <a:ext cx="662170" cy="23627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下矢印 19">
            <a:extLst>
              <a:ext uri="{FF2B5EF4-FFF2-40B4-BE49-F238E27FC236}">
                <a16:creationId xmlns="" xmlns:a16="http://schemas.microsoft.com/office/drawing/2014/main" id="{389D313A-9B02-8E43-ABE6-E44DAA1E2F57}"/>
              </a:ext>
            </a:extLst>
          </p:cNvPr>
          <p:cNvSpPr/>
          <p:nvPr/>
        </p:nvSpPr>
        <p:spPr>
          <a:xfrm rot="16200000">
            <a:off x="1435155" y="7302371"/>
            <a:ext cx="400244" cy="57842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下矢印 20">
            <a:extLst>
              <a:ext uri="{FF2B5EF4-FFF2-40B4-BE49-F238E27FC236}">
                <a16:creationId xmlns="" xmlns:a16="http://schemas.microsoft.com/office/drawing/2014/main" id="{D6CE49C3-F28C-8A4C-A7C0-66342791DDFA}"/>
              </a:ext>
            </a:extLst>
          </p:cNvPr>
          <p:cNvSpPr/>
          <p:nvPr/>
        </p:nvSpPr>
        <p:spPr>
          <a:xfrm rot="14026047">
            <a:off x="2560154" y="8148902"/>
            <a:ext cx="295219" cy="1615885"/>
          </a:xfrm>
          <a:prstGeom prst="downArrow">
            <a:avLst>
              <a:gd name="adj1" fmla="val 44202"/>
              <a:gd name="adj2"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 name="下矢印 22">
            <a:extLst>
              <a:ext uri="{FF2B5EF4-FFF2-40B4-BE49-F238E27FC236}">
                <a16:creationId xmlns="" xmlns:a16="http://schemas.microsoft.com/office/drawing/2014/main" id="{E8E67DF2-FDF2-FF4A-AD67-B78C08D4FF0F}"/>
              </a:ext>
            </a:extLst>
          </p:cNvPr>
          <p:cNvSpPr/>
          <p:nvPr/>
        </p:nvSpPr>
        <p:spPr>
          <a:xfrm rot="16200000">
            <a:off x="4246281" y="7721690"/>
            <a:ext cx="400244" cy="147790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 xmlns:a16="http://schemas.microsoft.com/office/drawing/2014/main" id="{13D9171E-186B-3044-80C0-1F8666F3300C}"/>
              </a:ext>
            </a:extLst>
          </p:cNvPr>
          <p:cNvSpPr txBox="1"/>
          <p:nvPr/>
        </p:nvSpPr>
        <p:spPr>
          <a:xfrm>
            <a:off x="211452" y="7864934"/>
            <a:ext cx="1441420" cy="523220"/>
          </a:xfrm>
          <a:prstGeom prst="rect">
            <a:avLst/>
          </a:prstGeom>
          <a:noFill/>
        </p:spPr>
        <p:txBody>
          <a:bodyPr wrap="none" rtlCol="0">
            <a:spAutoFit/>
          </a:bodyPr>
          <a:lstStyle/>
          <a:p>
            <a:pPr algn="ctr"/>
            <a:r>
              <a:rPr kumimoji="1" lang="ja-JP" altLang="en-US" sz="1400" b="1"/>
              <a:t>スマートフォン</a:t>
            </a:r>
            <a:endParaRPr kumimoji="1" lang="en-US" altLang="ja-JP" sz="1400" b="1" dirty="0"/>
          </a:p>
          <a:p>
            <a:pPr algn="ctr"/>
            <a:r>
              <a:rPr kumimoji="1" lang="ja-JP" altLang="en-US" sz="1400" b="1"/>
              <a:t>タブレット</a:t>
            </a:r>
          </a:p>
        </p:txBody>
      </p:sp>
      <p:sp>
        <p:nvSpPr>
          <p:cNvPr id="10" name="スライド番号プレースホルダー 9">
            <a:extLst>
              <a:ext uri="{FF2B5EF4-FFF2-40B4-BE49-F238E27FC236}">
                <a16:creationId xmlns="" xmlns:a16="http://schemas.microsoft.com/office/drawing/2014/main" id="{F7A25901-FEA4-6842-BFD4-09FDB9F03DEC}"/>
              </a:ext>
            </a:extLst>
          </p:cNvPr>
          <p:cNvSpPr>
            <a:spLocks noGrp="1"/>
          </p:cNvSpPr>
          <p:nvPr>
            <p:ph type="sldNum" sz="quarter" idx="12"/>
          </p:nvPr>
        </p:nvSpPr>
        <p:spPr/>
        <p:txBody>
          <a:bodyPr/>
          <a:lstStyle/>
          <a:p>
            <a:fld id="{94E8AA25-75BE-B24A-894A-D2F98540D44F}" type="slidenum">
              <a:rPr kumimoji="1" lang="ja-JP" altLang="en-US" smtClean="0"/>
              <a:t>21</a:t>
            </a:fld>
            <a:endParaRPr kumimoji="1" lang="ja-JP" altLang="en-US"/>
          </a:p>
        </p:txBody>
      </p:sp>
    </p:spTree>
    <p:extLst>
      <p:ext uri="{BB962C8B-B14F-4D97-AF65-F5344CB8AC3E}">
        <p14:creationId xmlns:p14="http://schemas.microsoft.com/office/powerpoint/2010/main" val="20116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9D8A17-E332-BB49-B7D8-7FA6F9D142F9}"/>
              </a:ext>
            </a:extLst>
          </p:cNvPr>
          <p:cNvSpPr>
            <a:spLocks noGrp="1"/>
          </p:cNvSpPr>
          <p:nvPr>
            <p:ph type="title"/>
          </p:nvPr>
        </p:nvSpPr>
        <p:spPr/>
        <p:txBody>
          <a:bodyPr/>
          <a:lstStyle/>
          <a:p>
            <a:r>
              <a:rPr kumimoji="1" lang="ja-JP" altLang="en-US" dirty="0"/>
              <a:t>・受信映像・資料の取り扱い</a:t>
            </a:r>
            <a:r>
              <a:rPr kumimoji="1" lang="en-US" altLang="ja-JP" dirty="0"/>
              <a:t/>
            </a:r>
            <a:br>
              <a:rPr kumimoji="1" lang="en-US" altLang="ja-JP" dirty="0"/>
            </a:br>
            <a:r>
              <a:rPr kumimoji="1" lang="ja-JP" altLang="en-US" dirty="0"/>
              <a:t>・退出する</a:t>
            </a:r>
          </a:p>
        </p:txBody>
      </p:sp>
      <p:sp>
        <p:nvSpPr>
          <p:cNvPr id="3" name="コンテンツ プレースホルダー 2">
            <a:extLst>
              <a:ext uri="{FF2B5EF4-FFF2-40B4-BE49-F238E27FC236}">
                <a16:creationId xmlns="" xmlns:a16="http://schemas.microsoft.com/office/drawing/2014/main" id="{94304D58-4F8A-9543-9D03-255FE936C507}"/>
              </a:ext>
            </a:extLst>
          </p:cNvPr>
          <p:cNvSpPr>
            <a:spLocks noGrp="1"/>
          </p:cNvSpPr>
          <p:nvPr>
            <p:ph idx="1"/>
          </p:nvPr>
        </p:nvSpPr>
        <p:spPr/>
        <p:txBody>
          <a:bodyPr>
            <a:normAutofit/>
          </a:bodyPr>
          <a:lstStyle/>
          <a:p>
            <a:pPr marL="0" indent="0">
              <a:buNone/>
            </a:pPr>
            <a:r>
              <a:rPr kumimoji="1" lang="ja-JP" altLang="en-US" sz="3200" b="1" dirty="0"/>
              <a:t>受信映像・資料の取り扱い</a:t>
            </a:r>
            <a:endParaRPr lang="en-US" altLang="ja-JP" sz="3200" b="1" dirty="0"/>
          </a:p>
          <a:p>
            <a:pPr lvl="0"/>
            <a:r>
              <a:rPr lang="ja-JP" altLang="en-US" dirty="0">
                <a:solidFill>
                  <a:prstClr val="black"/>
                </a:solidFill>
              </a:rPr>
              <a:t>発表者や主催者の許可がない限り、受信映像や発表資料の保存（画面キャプチャを含む）、録音、再配布は原則禁止です。必要な場合は、事前にすべての関係者に許可を得てください。</a:t>
            </a:r>
          </a:p>
          <a:p>
            <a:pPr marL="0" indent="0">
              <a:buNone/>
            </a:pPr>
            <a:endParaRPr lang="en-US" altLang="ja-JP" sz="3200" b="1" dirty="0"/>
          </a:p>
          <a:p>
            <a:pPr marL="0" indent="0">
              <a:buNone/>
            </a:pPr>
            <a:endParaRPr kumimoji="1" lang="en-US" altLang="ja-JP" sz="3200" b="1" dirty="0"/>
          </a:p>
          <a:p>
            <a:pPr marL="0" indent="0">
              <a:buNone/>
            </a:pPr>
            <a:r>
              <a:rPr kumimoji="1" lang="ja-JP" altLang="en-US" sz="3200" b="1" dirty="0"/>
              <a:t>退出する</a:t>
            </a:r>
            <a:endParaRPr kumimoji="1" lang="en-US" altLang="ja-JP" b="1" dirty="0"/>
          </a:p>
          <a:p>
            <a:r>
              <a:rPr kumimoji="1" lang="ja-JP" altLang="en-US" dirty="0"/>
              <a:t>「退出」を選択すると、自分だけがミーティングから出ることができます。</a:t>
            </a:r>
            <a:endParaRPr kumimoji="1" lang="en-US" altLang="ja-JP" dirty="0"/>
          </a:p>
          <a:p>
            <a:r>
              <a:rPr kumimoji="1" lang="ja-JP" altLang="en-US" dirty="0"/>
              <a:t>同じミーティングに再度参加したい場合は、招待</a:t>
            </a:r>
            <a:r>
              <a:rPr kumimoji="1" lang="en-US" altLang="ja-JP" dirty="0"/>
              <a:t>URL</a:t>
            </a:r>
            <a:r>
              <a:rPr lang="ja-JP" altLang="en-US"/>
              <a:t>にアクセスし</a:t>
            </a:r>
            <a:r>
              <a:rPr lang="ja-JP" altLang="en-US" dirty="0"/>
              <a:t>，パスコード入力するともう一度参加できます。</a:t>
            </a:r>
            <a:endParaRPr kumimoji="1" lang="ja-JP" altLang="en-US" dirty="0"/>
          </a:p>
        </p:txBody>
      </p:sp>
      <p:sp>
        <p:nvSpPr>
          <p:cNvPr id="4" name="スライド番号プレースホルダー 3">
            <a:extLst>
              <a:ext uri="{FF2B5EF4-FFF2-40B4-BE49-F238E27FC236}">
                <a16:creationId xmlns="" xmlns:a16="http://schemas.microsoft.com/office/drawing/2014/main" id="{59E2FA19-A342-594C-BDC2-7E86A5117B6D}"/>
              </a:ext>
            </a:extLst>
          </p:cNvPr>
          <p:cNvSpPr>
            <a:spLocks noGrp="1"/>
          </p:cNvSpPr>
          <p:nvPr>
            <p:ph type="sldNum" sz="quarter" idx="12"/>
          </p:nvPr>
        </p:nvSpPr>
        <p:spPr/>
        <p:txBody>
          <a:bodyPr/>
          <a:lstStyle/>
          <a:p>
            <a:fld id="{94E8AA25-75BE-B24A-894A-D2F98540D44F}" type="slidenum">
              <a:rPr kumimoji="1" lang="ja-JP" altLang="en-US" smtClean="0"/>
              <a:t>22</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18143136"/>
              </p:ext>
            </p:extLst>
          </p:nvPr>
        </p:nvGraphicFramePr>
        <p:xfrm>
          <a:off x="2422716" y="7383514"/>
          <a:ext cx="2012565" cy="1234373"/>
        </p:xfrm>
        <a:graphic>
          <a:graphicData uri="http://schemas.openxmlformats.org/presentationml/2006/ole">
            <mc:AlternateContent xmlns:mc="http://schemas.openxmlformats.org/markup-compatibility/2006">
              <mc:Choice xmlns:v="urn:schemas-microsoft-com:vml" Requires="v">
                <p:oleObj spid="_x0000_s3243" name="Image" r:id="rId3" imgW="952200" imgH="583920" progId="Photoshop.Image.13">
                  <p:embed/>
                </p:oleObj>
              </mc:Choice>
              <mc:Fallback>
                <p:oleObj name="Image" r:id="rId3" imgW="952200" imgH="583920" progId="Photoshop.Image.13">
                  <p:embed/>
                  <p:pic>
                    <p:nvPicPr>
                      <p:cNvPr id="0" name=""/>
                      <p:cNvPicPr/>
                      <p:nvPr/>
                    </p:nvPicPr>
                    <p:blipFill>
                      <a:blip r:embed="rId4"/>
                      <a:stretch>
                        <a:fillRect/>
                      </a:stretch>
                    </p:blipFill>
                    <p:spPr>
                      <a:xfrm>
                        <a:off x="2422716" y="7383514"/>
                        <a:ext cx="2012565" cy="1234373"/>
                      </a:xfrm>
                      <a:prstGeom prst="rect">
                        <a:avLst/>
                      </a:prstGeom>
                    </p:spPr>
                  </p:pic>
                </p:oleObj>
              </mc:Fallback>
            </mc:AlternateContent>
          </a:graphicData>
        </a:graphic>
      </p:graphicFrame>
    </p:spTree>
    <p:extLst>
      <p:ext uri="{BB962C8B-B14F-4D97-AF65-F5344CB8AC3E}">
        <p14:creationId xmlns:p14="http://schemas.microsoft.com/office/powerpoint/2010/main" val="384290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B45CCC2-8699-6540-8924-C180169B6F8F}"/>
              </a:ext>
            </a:extLst>
          </p:cNvPr>
          <p:cNvSpPr>
            <a:spLocks noGrp="1"/>
          </p:cNvSpPr>
          <p:nvPr>
            <p:ph type="title"/>
          </p:nvPr>
        </p:nvSpPr>
        <p:spPr>
          <a:xfrm>
            <a:off x="471487" y="122250"/>
            <a:ext cx="5915025" cy="1068920"/>
          </a:xfrm>
        </p:spPr>
        <p:txBody>
          <a:bodyPr/>
          <a:lstStyle/>
          <a:p>
            <a:r>
              <a:rPr kumimoji="1" lang="ja-JP" altLang="en-US" dirty="0"/>
              <a:t>発表者の</a:t>
            </a:r>
            <a:r>
              <a:rPr kumimoji="1" lang="ja-JP" altLang="en-US" dirty="0" smtClean="0"/>
              <a:t>手順</a:t>
            </a:r>
            <a:endParaRPr kumimoji="1" lang="ja-JP" altLang="en-US" dirty="0"/>
          </a:p>
        </p:txBody>
      </p:sp>
      <p:sp>
        <p:nvSpPr>
          <p:cNvPr id="3" name="コンテンツ プレースホルダー 2">
            <a:extLst>
              <a:ext uri="{FF2B5EF4-FFF2-40B4-BE49-F238E27FC236}">
                <a16:creationId xmlns="" xmlns:a16="http://schemas.microsoft.com/office/drawing/2014/main" id="{61CA3D8F-6F57-E541-8112-F3F5CB17A40B}"/>
              </a:ext>
            </a:extLst>
          </p:cNvPr>
          <p:cNvSpPr>
            <a:spLocks noGrp="1"/>
          </p:cNvSpPr>
          <p:nvPr>
            <p:ph idx="4294967295"/>
          </p:nvPr>
        </p:nvSpPr>
        <p:spPr>
          <a:xfrm>
            <a:off x="154546" y="994611"/>
            <a:ext cx="6703453" cy="7441051"/>
          </a:xfrm>
        </p:spPr>
        <p:txBody>
          <a:bodyPr>
            <a:normAutofit/>
          </a:bodyPr>
          <a:lstStyle/>
          <a:p>
            <a:pPr marL="457200" indent="-457200">
              <a:buFont typeface="+mj-lt"/>
              <a:buAutoNum type="arabicPeriod"/>
            </a:pPr>
            <a:r>
              <a:rPr lang="ja-JP" altLang="en-US" sz="1600" b="1" spc="300" dirty="0"/>
              <a:t>発表時（画面共有中）は</a:t>
            </a:r>
            <a:r>
              <a:rPr lang="ja-JP" altLang="en-US" sz="1600" b="1" spc="300" dirty="0">
                <a:solidFill>
                  <a:schemeClr val="accent6"/>
                </a:solidFill>
              </a:rPr>
              <a:t>ミュート解除・カメラオフ</a:t>
            </a:r>
            <a:r>
              <a:rPr lang="ja-JP" altLang="en-US" sz="1600" b="1" spc="300" dirty="0"/>
              <a:t>．</a:t>
            </a:r>
            <a:r>
              <a:rPr lang="ja-JP" altLang="en-US" sz="1600" spc="300" dirty="0"/>
              <a:t>質疑応答時はカメラをオンにしてもよい．</a:t>
            </a:r>
            <a:endParaRPr lang="en-US" altLang="ja-JP" sz="1600" spc="300" dirty="0"/>
          </a:p>
          <a:p>
            <a:pPr marL="457200" indent="-457200">
              <a:buFont typeface="+mj-lt"/>
              <a:buAutoNum type="arabicPeriod"/>
            </a:pPr>
            <a:endParaRPr lang="en-US" altLang="ja-JP" sz="1600" spc="300" dirty="0"/>
          </a:p>
          <a:p>
            <a:pPr marL="457200" indent="-457200">
              <a:buFont typeface="+mj-lt"/>
              <a:buAutoNum type="arabicPeriod"/>
            </a:pPr>
            <a:endParaRPr lang="en-US" altLang="ja-JP" sz="1600" spc="300" dirty="0"/>
          </a:p>
          <a:p>
            <a:pPr marL="457200" indent="-457200">
              <a:buFont typeface="+mj-lt"/>
              <a:buAutoNum type="arabicPeriod"/>
            </a:pPr>
            <a:r>
              <a:rPr lang="ja-JP" altLang="en-US" sz="1600" b="1" spc="300" dirty="0" smtClean="0"/>
              <a:t>自分の発表セッション中</a:t>
            </a:r>
            <a:r>
              <a:rPr lang="ja-JP" altLang="en-US" sz="1600" b="1" spc="300" dirty="0"/>
              <a:t>に表示する名前</a:t>
            </a:r>
            <a:r>
              <a:rPr lang="ja-JP" altLang="en-US" sz="1600" b="1" spc="300" dirty="0" smtClean="0"/>
              <a:t>：</a:t>
            </a:r>
            <a:r>
              <a:rPr lang="en-US" altLang="ja-JP" sz="1600" b="1" spc="300" dirty="0" smtClean="0"/>
              <a:t/>
            </a:r>
            <a:br>
              <a:rPr lang="en-US" altLang="ja-JP" sz="1600" b="1" spc="300" dirty="0" smtClean="0"/>
            </a:br>
            <a:r>
              <a:rPr lang="ja-JP" altLang="en-US" sz="1600" b="1" spc="300" dirty="0" smtClean="0">
                <a:solidFill>
                  <a:srgbClr val="F2543C"/>
                </a:solidFill>
              </a:rPr>
              <a:t>発表番号 氏名</a:t>
            </a:r>
            <a:r>
              <a:rPr lang="en-US" altLang="ja-JP" sz="1600" b="1" spc="300" dirty="0" smtClean="0">
                <a:solidFill>
                  <a:srgbClr val="F2543C"/>
                </a:solidFill>
              </a:rPr>
              <a:t>_</a:t>
            </a:r>
            <a:r>
              <a:rPr lang="ja-JP" altLang="en-US" sz="1600" b="1" spc="300" dirty="0" smtClean="0">
                <a:solidFill>
                  <a:srgbClr val="F2543C"/>
                </a:solidFill>
              </a:rPr>
              <a:t>所属</a:t>
            </a:r>
            <a:r>
              <a:rPr lang="ja-JP" altLang="en-US" sz="1600" spc="300" dirty="0" smtClean="0"/>
              <a:t>（例：</a:t>
            </a:r>
            <a:r>
              <a:rPr lang="en-US" altLang="ja-JP" sz="1600" spc="300" dirty="0" smtClean="0"/>
              <a:t>O-21</a:t>
            </a:r>
            <a:r>
              <a:rPr lang="ja-JP" altLang="en-US" sz="1600" spc="300" dirty="0" smtClean="0"/>
              <a:t>京大花子</a:t>
            </a:r>
            <a:r>
              <a:rPr lang="en-US" altLang="ja-JP" sz="1600" spc="300" dirty="0" smtClean="0"/>
              <a:t>_</a:t>
            </a:r>
            <a:r>
              <a:rPr lang="ja-JP" altLang="en-US" sz="1600" spc="300" dirty="0" smtClean="0"/>
              <a:t>京都大学）</a:t>
            </a:r>
            <a:endParaRPr lang="en-US" altLang="ja-JP" sz="1600" spc="300" dirty="0"/>
          </a:p>
          <a:p>
            <a:pPr marL="457200" indent="-457200">
              <a:buFont typeface="+mj-lt"/>
              <a:buAutoNum type="arabicPeriod"/>
            </a:pPr>
            <a:r>
              <a:rPr lang="ja-JP" altLang="en-US" sz="1600" spc="300" dirty="0" smtClean="0"/>
              <a:t>ミュート解除（</a:t>
            </a:r>
            <a:r>
              <a:rPr lang="ja-JP" altLang="en-US" sz="1600" spc="300" dirty="0"/>
              <a:t>座長</a:t>
            </a:r>
            <a:r>
              <a:rPr lang="ja-JP" altLang="en-US" sz="1600" spc="300" dirty="0" smtClean="0"/>
              <a:t>が許可する）したのを確認し，</a:t>
            </a:r>
            <a:r>
              <a:rPr lang="ja-JP" altLang="en-US" sz="1600" b="1" spc="300" dirty="0">
                <a:solidFill>
                  <a:srgbClr val="F2543C"/>
                </a:solidFill>
              </a:rPr>
              <a:t>画面共有</a:t>
            </a:r>
            <a:r>
              <a:rPr lang="ja-JP" altLang="en-US" sz="1600" spc="300" dirty="0"/>
              <a:t>を開始して発表する．</a:t>
            </a:r>
            <a:endParaRPr lang="en-US" altLang="ja-JP" sz="1600" spc="300" dirty="0"/>
          </a:p>
          <a:p>
            <a:pPr marL="342900" lvl="1" indent="0">
              <a:buNone/>
            </a:pPr>
            <a:r>
              <a:rPr lang="en-US" altLang="ja-JP" sz="1300" spc="300" dirty="0"/>
              <a:t>PowerPoint</a:t>
            </a:r>
            <a:r>
              <a:rPr lang="ja-JP" altLang="en-US" sz="1300" spc="300" dirty="0"/>
              <a:t>の発表者ビューを使う</a:t>
            </a:r>
            <a:r>
              <a:rPr lang="ja-JP" altLang="en-US" sz="1300" spc="300" dirty="0" smtClean="0"/>
              <a:t>場合（詳しくは</a:t>
            </a:r>
            <a:r>
              <a:rPr lang="en-US" altLang="ja-JP" sz="1300" spc="300" dirty="0" smtClean="0"/>
              <a:t>18</a:t>
            </a:r>
            <a:r>
              <a:rPr lang="ja-JP" altLang="en-US" sz="1300" spc="300" dirty="0" smtClean="0"/>
              <a:t>ページ）：</a:t>
            </a:r>
            <a:endParaRPr lang="en-US" altLang="ja-JP" sz="1300" spc="300" dirty="0"/>
          </a:p>
          <a:p>
            <a:pPr marL="720725" lvl="1" indent="-377825">
              <a:buFont typeface="+mj-lt"/>
              <a:buAutoNum type="arabicParenR"/>
            </a:pPr>
            <a:r>
              <a:rPr lang="ja-JP" altLang="en-US" sz="1300" spc="300" dirty="0"/>
              <a:t>発表ファイルを開く（スライドショーはまだ開始しない）</a:t>
            </a:r>
            <a:endParaRPr lang="en-US" altLang="ja-JP" sz="1300" spc="300" dirty="0"/>
          </a:p>
          <a:p>
            <a:pPr marL="720725" lvl="1" indent="-377825">
              <a:buFont typeface="+mj-lt"/>
              <a:buAutoNum type="arabicParenR"/>
            </a:pPr>
            <a:r>
              <a:rPr lang="ja-JP" altLang="en-US" sz="1300" b="1" spc="300" dirty="0">
                <a:solidFill>
                  <a:srgbClr val="F2543C"/>
                </a:solidFill>
              </a:rPr>
              <a:t>画面共有</a:t>
            </a:r>
            <a:r>
              <a:rPr lang="ja-JP" altLang="en-US" sz="1300" spc="300" dirty="0"/>
              <a:t>でそのウィンドウを選択して開始</a:t>
            </a:r>
            <a:endParaRPr lang="en-US" altLang="ja-JP" sz="1300" spc="300" dirty="0"/>
          </a:p>
          <a:p>
            <a:pPr marL="720725" lvl="1" indent="-377825">
              <a:buFont typeface="+mj-lt"/>
              <a:buAutoNum type="arabicParenR"/>
            </a:pPr>
            <a:r>
              <a:rPr lang="en-US" altLang="ja-JP" sz="1300" spc="300" dirty="0"/>
              <a:t>PowerPoint</a:t>
            </a:r>
            <a:r>
              <a:rPr lang="ja-JP" altLang="en-US" sz="1300" spc="300" dirty="0"/>
              <a:t>上でスライドショー開始</a:t>
            </a:r>
            <a:endParaRPr lang="en-US" altLang="ja-JP" sz="1300" spc="300" dirty="0"/>
          </a:p>
          <a:p>
            <a:pPr marL="720725" lvl="1" indent="-377825">
              <a:buFont typeface="+mj-lt"/>
              <a:buAutoNum type="arabicParenR"/>
            </a:pPr>
            <a:r>
              <a:rPr lang="ja-JP" altLang="en-US" sz="1300" spc="300" dirty="0"/>
              <a:t>右クリックして，「発表者ビューを表示」</a:t>
            </a:r>
            <a:endParaRPr lang="en-US" altLang="ja-JP" sz="1600" spc="300" dirty="0"/>
          </a:p>
          <a:p>
            <a:pPr marL="457200" indent="-457200">
              <a:buFont typeface="+mj-lt"/>
              <a:buAutoNum type="arabicPeriod"/>
            </a:pPr>
            <a:r>
              <a:rPr lang="ja-JP" altLang="en-US" sz="1600" spc="300" dirty="0"/>
              <a:t>発表終了後，質疑応答を受け付ける（カメラをオンにしてもよい）．場合によってはチャットで質問が行われる場合があるため，質疑応答時間中は</a:t>
            </a:r>
            <a:r>
              <a:rPr lang="ja-JP" altLang="en-US" sz="1600" b="1" spc="300" dirty="0">
                <a:solidFill>
                  <a:srgbClr val="F2543C"/>
                </a:solidFill>
              </a:rPr>
              <a:t>チャットウィンドウ</a:t>
            </a:r>
            <a:r>
              <a:rPr lang="ja-JP" altLang="en-US" sz="1600" spc="300" dirty="0"/>
              <a:t>を開いておくこと．</a:t>
            </a:r>
            <a:endParaRPr lang="en-US" altLang="ja-JP" sz="1300" spc="300" dirty="0"/>
          </a:p>
          <a:p>
            <a:pPr marL="457200" indent="-457200">
              <a:lnSpc>
                <a:spcPct val="150000"/>
              </a:lnSpc>
              <a:buFont typeface="+mj-lt"/>
              <a:buAutoNum type="arabicPeriod"/>
            </a:pPr>
            <a:r>
              <a:rPr lang="ja-JP" altLang="en-US" sz="1600" spc="300" dirty="0"/>
              <a:t>発表・質疑応答が終わったら，表示する名前</a:t>
            </a:r>
            <a:r>
              <a:rPr lang="ja-JP" altLang="en-US" sz="1600" spc="300" dirty="0" smtClean="0"/>
              <a:t>を</a:t>
            </a:r>
            <a:r>
              <a:rPr lang="en-US" altLang="ja-JP" sz="1600" spc="300" dirty="0" smtClean="0"/>
              <a:t/>
            </a:r>
            <a:br>
              <a:rPr lang="en-US" altLang="ja-JP" sz="1600" spc="300" dirty="0" smtClean="0"/>
            </a:br>
            <a:r>
              <a:rPr lang="ja-JP" altLang="en-US" sz="1600" spc="300" dirty="0" smtClean="0"/>
              <a:t>「</a:t>
            </a:r>
            <a:r>
              <a:rPr lang="ja-JP" altLang="en-US" sz="1600" b="1" spc="300" dirty="0" smtClean="0">
                <a:solidFill>
                  <a:srgbClr val="F2543C"/>
                </a:solidFill>
              </a:rPr>
              <a:t>氏名</a:t>
            </a:r>
            <a:r>
              <a:rPr lang="en-US" altLang="ja-JP" sz="1600" b="1" spc="300" dirty="0" smtClean="0">
                <a:solidFill>
                  <a:srgbClr val="F2543C"/>
                </a:solidFill>
              </a:rPr>
              <a:t>_</a:t>
            </a:r>
            <a:r>
              <a:rPr lang="ja-JP" altLang="en-US" sz="1600" b="1" spc="300" dirty="0" smtClean="0">
                <a:solidFill>
                  <a:srgbClr val="F2543C"/>
                </a:solidFill>
              </a:rPr>
              <a:t>所属</a:t>
            </a:r>
            <a:r>
              <a:rPr lang="ja-JP" altLang="en-US" sz="1600" spc="300" dirty="0"/>
              <a:t>」に戻す（冒頭</a:t>
            </a:r>
            <a:r>
              <a:rPr lang="ja-JP" altLang="en-US" sz="1600" spc="300" dirty="0" smtClean="0"/>
              <a:t>の発表番号を</a:t>
            </a:r>
            <a:r>
              <a:rPr lang="ja-JP" altLang="en-US" sz="1600" spc="300" dirty="0"/>
              <a:t>削除）．</a:t>
            </a:r>
            <a:endParaRPr lang="en-US" altLang="ja-JP" sz="1600" spc="300" dirty="0"/>
          </a:p>
          <a:p>
            <a:pPr marL="457200" indent="-457200">
              <a:buFont typeface="+mj-lt"/>
              <a:buAutoNum type="arabicPeriod"/>
            </a:pPr>
            <a:r>
              <a:rPr lang="ja-JP" altLang="en-US" sz="1600" spc="300" dirty="0"/>
              <a:t>発表</a:t>
            </a:r>
            <a:r>
              <a:rPr lang="en-US" altLang="ja-JP" sz="1600" spc="300" dirty="0"/>
              <a:t>12</a:t>
            </a:r>
            <a:r>
              <a:rPr lang="ja-JP" altLang="en-US" sz="1600" spc="300" dirty="0"/>
              <a:t>分＋質疑応答</a:t>
            </a:r>
            <a:r>
              <a:rPr lang="en-US" altLang="ja-JP" sz="1600" spc="300" dirty="0"/>
              <a:t>2</a:t>
            </a:r>
            <a:r>
              <a:rPr lang="ja-JP" altLang="en-US" sz="1600" spc="300" dirty="0"/>
              <a:t>分</a:t>
            </a:r>
            <a:r>
              <a:rPr lang="en-US" altLang="ja-JP" sz="1600" spc="300" dirty="0"/>
              <a:t>30</a:t>
            </a:r>
            <a:r>
              <a:rPr lang="ja-JP" altLang="en-US" sz="1600" spc="300" dirty="0"/>
              <a:t>秒．</a:t>
            </a:r>
            <a:endParaRPr lang="en-US" altLang="ja-JP" sz="1600" spc="300" dirty="0"/>
          </a:p>
          <a:p>
            <a:pPr marL="457200" indent="-457200">
              <a:buFont typeface="+mj-lt"/>
              <a:buAutoNum type="arabicPeriod"/>
            </a:pPr>
            <a:r>
              <a:rPr lang="ja-JP" altLang="en-US" sz="1600" b="1" spc="300" dirty="0"/>
              <a:t>著作権への配慮</a:t>
            </a:r>
            <a:endParaRPr lang="en-US" altLang="ja-JP" sz="1600" b="1" spc="300" dirty="0"/>
          </a:p>
          <a:p>
            <a:pPr lvl="1">
              <a:buFont typeface="Wingdings" pitchFamily="2" charset="2"/>
              <a:buChar char="Ø"/>
            </a:pPr>
            <a:r>
              <a:rPr lang="ja-JP" altLang="en-US" sz="1400" spc="300" dirty="0">
                <a:solidFill>
                  <a:prstClr val="black"/>
                </a:solidFill>
              </a:rPr>
              <a:t>画像や文献の出典を明記してください。</a:t>
            </a:r>
            <a:endParaRPr lang="en-US" altLang="ja-JP" sz="1400" spc="300" dirty="0">
              <a:solidFill>
                <a:prstClr val="black"/>
              </a:solidFill>
            </a:endParaRPr>
          </a:p>
          <a:p>
            <a:pPr lvl="1">
              <a:buFont typeface="Wingdings" pitchFamily="2" charset="2"/>
              <a:buChar char="Ø"/>
            </a:pPr>
            <a:r>
              <a:rPr lang="ja-JP" altLang="en-US" sz="1600" spc="300" dirty="0"/>
              <a:t>学会でのオンラインでの発表は自動公衆送信による再送信とみなされます。</a:t>
            </a:r>
            <a:endParaRPr lang="en-US" altLang="ja-JP" sz="1400" spc="300" dirty="0"/>
          </a:p>
        </p:txBody>
      </p:sp>
      <p:sp>
        <p:nvSpPr>
          <p:cNvPr id="114" name="テキスト ボックス 113">
            <a:extLst>
              <a:ext uri="{FF2B5EF4-FFF2-40B4-BE49-F238E27FC236}">
                <a16:creationId xmlns="" xmlns:a16="http://schemas.microsoft.com/office/drawing/2014/main" id="{2B608782-FCA6-9E4E-86BF-72A0EF074609}"/>
              </a:ext>
            </a:extLst>
          </p:cNvPr>
          <p:cNvSpPr txBox="1"/>
          <p:nvPr/>
        </p:nvSpPr>
        <p:spPr>
          <a:xfrm>
            <a:off x="-10557" y="9712674"/>
            <a:ext cx="6236003" cy="169277"/>
          </a:xfrm>
          <a:prstGeom prst="rect">
            <a:avLst/>
          </a:prstGeom>
          <a:noFill/>
        </p:spPr>
        <p:txBody>
          <a:bodyPr wrap="none" rtlCol="0">
            <a:spAutoFit/>
          </a:bodyPr>
          <a:lstStyle/>
          <a:p>
            <a:r>
              <a:rPr kumimoji="1" lang="en-US" altLang="ja-JP" sz="500" dirty="0"/>
              <a:t>(</a:t>
            </a:r>
            <a:r>
              <a:rPr kumimoji="1" lang="ja-JP" altLang="en-US" sz="500"/>
              <a:t>参考元</a:t>
            </a:r>
            <a:r>
              <a:rPr kumimoji="1" lang="en-US" altLang="ja-JP" sz="500" dirty="0"/>
              <a:t>)</a:t>
            </a:r>
            <a:r>
              <a:rPr kumimoji="1" lang="ja-JP" altLang="en-US" sz="500"/>
              <a:t>日本教育工学会</a:t>
            </a:r>
            <a:r>
              <a:rPr kumimoji="1" lang="en-US" altLang="ja-JP" sz="500" dirty="0"/>
              <a:t>2020</a:t>
            </a:r>
            <a:r>
              <a:rPr kumimoji="1" lang="ja-JP" altLang="en-US" sz="500"/>
              <a:t>年春季大会・大会実行委員会（信州大学）「学会全国大会のオンラインでの試行開催の運用メモ」；情報処理学会第</a:t>
            </a:r>
            <a:r>
              <a:rPr kumimoji="1" lang="en-US" altLang="ja-JP" sz="500" dirty="0"/>
              <a:t>82</a:t>
            </a:r>
            <a:r>
              <a:rPr kumimoji="1" lang="ja-JP" altLang="en-US" sz="500"/>
              <a:t>回全国大会「情報処理学会 大会／研究会　</a:t>
            </a:r>
            <a:r>
              <a:rPr kumimoji="1" lang="en-US" altLang="ja-JP" sz="500" dirty="0"/>
              <a:t>Zoom</a:t>
            </a:r>
            <a:r>
              <a:rPr kumimoji="1" lang="ja-JP" altLang="en-US" sz="500"/>
              <a:t>接続の手引き 」</a:t>
            </a:r>
          </a:p>
        </p:txBody>
      </p:sp>
      <p:sp>
        <p:nvSpPr>
          <p:cNvPr id="4" name="スライド番号プレースホルダー 3">
            <a:extLst>
              <a:ext uri="{FF2B5EF4-FFF2-40B4-BE49-F238E27FC236}">
                <a16:creationId xmlns="" xmlns:a16="http://schemas.microsoft.com/office/drawing/2014/main" id="{9B705B17-0F0E-D242-BBC8-5255EA676DDC}"/>
              </a:ext>
            </a:extLst>
          </p:cNvPr>
          <p:cNvSpPr>
            <a:spLocks noGrp="1"/>
          </p:cNvSpPr>
          <p:nvPr>
            <p:ph type="sldNum" sz="quarter" idx="12"/>
          </p:nvPr>
        </p:nvSpPr>
        <p:spPr/>
        <p:txBody>
          <a:bodyPr/>
          <a:lstStyle/>
          <a:p>
            <a:fld id="{94E8AA25-75BE-B24A-894A-D2F98540D44F}" type="slidenum">
              <a:rPr kumimoji="1" lang="ja-JP" altLang="en-US" smtClean="0"/>
              <a:t>23</a:t>
            </a:fld>
            <a:endParaRPr kumimoji="1" lang="ja-JP" altLang="en-US"/>
          </a:p>
        </p:txBody>
      </p:sp>
      <p:pic>
        <p:nvPicPr>
          <p:cNvPr id="12" name="図 11">
            <a:extLst>
              <a:ext uri="{FF2B5EF4-FFF2-40B4-BE49-F238E27FC236}">
                <a16:creationId xmlns="" xmlns:a16="http://schemas.microsoft.com/office/drawing/2014/main" id="{7B04EDEB-BE7F-5746-8C3F-11F9CBDBDFB0}"/>
              </a:ext>
            </a:extLst>
          </p:cNvPr>
          <p:cNvPicPr>
            <a:picLocks noChangeAspect="1"/>
          </p:cNvPicPr>
          <p:nvPr/>
        </p:nvPicPr>
        <p:blipFill rotWithShape="1">
          <a:blip r:embed="rId4"/>
          <a:srcRect t="93150" r="94159" b="11"/>
          <a:stretch/>
        </p:blipFill>
        <p:spPr>
          <a:xfrm>
            <a:off x="1294826" y="1643934"/>
            <a:ext cx="907461" cy="561698"/>
          </a:xfrm>
          <a:prstGeom prst="rect">
            <a:avLst/>
          </a:prstGeom>
        </p:spPr>
      </p:pic>
      <p:graphicFrame>
        <p:nvGraphicFramePr>
          <p:cNvPr id="15" name="オブジェクト 14"/>
          <p:cNvGraphicFramePr>
            <a:graphicFrameLocks noChangeAspect="1"/>
          </p:cNvGraphicFramePr>
          <p:nvPr>
            <p:extLst/>
          </p:nvPr>
        </p:nvGraphicFramePr>
        <p:xfrm>
          <a:off x="154546" y="5099093"/>
          <a:ext cx="423329" cy="395107"/>
        </p:xfrm>
        <a:graphic>
          <a:graphicData uri="http://schemas.openxmlformats.org/presentationml/2006/ole">
            <mc:AlternateContent xmlns:mc="http://schemas.openxmlformats.org/markup-compatibility/2006">
              <mc:Choice xmlns:v="urn:schemas-microsoft-com:vml" Requires="v">
                <p:oleObj spid="_x0000_s14420" name="Image" r:id="rId5" imgW="571320" imgH="533160" progId="Photoshop.Image.13">
                  <p:embed/>
                </p:oleObj>
              </mc:Choice>
              <mc:Fallback>
                <p:oleObj name="Image" r:id="rId5" imgW="571320" imgH="533160" progId="Photoshop.Image.13">
                  <p:embed/>
                  <p:pic>
                    <p:nvPicPr>
                      <p:cNvPr id="0" name=""/>
                      <p:cNvPicPr/>
                      <p:nvPr/>
                    </p:nvPicPr>
                    <p:blipFill>
                      <a:blip r:embed="rId6"/>
                      <a:stretch>
                        <a:fillRect/>
                      </a:stretch>
                    </p:blipFill>
                    <p:spPr>
                      <a:xfrm>
                        <a:off x="154546" y="5099093"/>
                        <a:ext cx="423329" cy="395107"/>
                      </a:xfrm>
                      <a:prstGeom prst="rect">
                        <a:avLst/>
                      </a:prstGeom>
                    </p:spPr>
                  </p:pic>
                </p:oleObj>
              </mc:Fallback>
            </mc:AlternateContent>
          </a:graphicData>
        </a:graphic>
      </p:graphicFrame>
    </p:spTree>
    <p:extLst>
      <p:ext uri="{BB962C8B-B14F-4D97-AF65-F5344CB8AC3E}">
        <p14:creationId xmlns:p14="http://schemas.microsoft.com/office/powerpoint/2010/main" val="157753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テキスト ボックス 78"/>
          <p:cNvSpPr txBox="1"/>
          <p:nvPr/>
        </p:nvSpPr>
        <p:spPr>
          <a:xfrm>
            <a:off x="302299" y="2518221"/>
            <a:ext cx="6386512" cy="2431435"/>
          </a:xfrm>
          <a:prstGeom prst="rect">
            <a:avLst/>
          </a:prstGeom>
          <a:noFill/>
        </p:spPr>
        <p:txBody>
          <a:bodyPr wrap="square" rtlCol="0">
            <a:spAutoFit/>
          </a:bodyPr>
          <a:lstStyle/>
          <a:p>
            <a:pPr marL="0" lvl="1">
              <a:buFont typeface="Wingdings" pitchFamily="2" charset="2"/>
              <a:buNone/>
            </a:pPr>
            <a:r>
              <a:rPr lang="ja-JP" altLang="en-US" sz="1600" b="1" spc="300" dirty="0"/>
              <a:t>３．質疑応答：</a:t>
            </a:r>
            <a:endParaRPr lang="en-US" altLang="ja-JP" sz="1600" b="1" spc="300" dirty="0"/>
          </a:p>
          <a:p>
            <a:pPr marL="720725" lvl="1" indent="-377825">
              <a:buFont typeface="+mj-lt"/>
              <a:buAutoNum type="arabicParenR"/>
            </a:pPr>
            <a:r>
              <a:rPr lang="ja-JP" altLang="en-US" sz="1600" b="1" spc="300" dirty="0">
                <a:solidFill>
                  <a:schemeClr val="accent3">
                    <a:lumMod val="50000"/>
                  </a:schemeClr>
                </a:solidFill>
              </a:rPr>
              <a:t>質問希望者：</a:t>
            </a:r>
            <a:r>
              <a:rPr lang="ja-JP" altLang="en-US" sz="1600" b="1" spc="300" dirty="0">
                <a:solidFill>
                  <a:srgbClr val="F2543C"/>
                </a:solidFill>
              </a:rPr>
              <a:t>「手を挙げる」</a:t>
            </a:r>
            <a:r>
              <a:rPr lang="ja-JP" altLang="en-US" sz="1600" spc="300" dirty="0"/>
              <a:t>機能を使用して表明</a:t>
            </a:r>
            <a:endParaRPr lang="en-US" altLang="ja-JP" sz="1600" spc="300" dirty="0"/>
          </a:p>
          <a:p>
            <a:pPr marL="720725" lvl="1" indent="-377825">
              <a:buFont typeface="+mj-lt"/>
              <a:buAutoNum type="arabicParenR"/>
            </a:pPr>
            <a:r>
              <a:rPr lang="ja-JP" altLang="en-US" sz="1600" b="1" spc="300" dirty="0">
                <a:solidFill>
                  <a:srgbClr val="FF0000"/>
                </a:solidFill>
              </a:rPr>
              <a:t>座長：</a:t>
            </a:r>
            <a:r>
              <a:rPr lang="ja-JP" altLang="en-US" sz="1600" b="1" spc="300" dirty="0">
                <a:solidFill>
                  <a:schemeClr val="accent3">
                    <a:lumMod val="50000"/>
                  </a:schemeClr>
                </a:solidFill>
              </a:rPr>
              <a:t>質問者</a:t>
            </a:r>
            <a:r>
              <a:rPr lang="ja-JP" altLang="en-US" sz="1600" spc="300" dirty="0"/>
              <a:t>を指名（名前と所属を言う）して，</a:t>
            </a:r>
            <a:r>
              <a:rPr lang="ja-JP" altLang="en-US" sz="1600" b="1" spc="300" dirty="0">
                <a:solidFill>
                  <a:srgbClr val="F2543C"/>
                </a:solidFill>
              </a:rPr>
              <a:t> </a:t>
            </a:r>
            <a:r>
              <a:rPr lang="ja-JP" altLang="en-US" sz="1600" spc="300" dirty="0"/>
              <a:t>その対象者に</a:t>
            </a:r>
            <a:r>
              <a:rPr lang="ja-JP" altLang="en-US" sz="1600" b="1" spc="300" dirty="0">
                <a:solidFill>
                  <a:srgbClr val="F2543C"/>
                </a:solidFill>
              </a:rPr>
              <a:t>「ミュート解除を求める」</a:t>
            </a:r>
            <a:r>
              <a:rPr lang="ja-JP" altLang="en-US" sz="1600" spc="300" dirty="0"/>
              <a:t>（</a:t>
            </a:r>
            <a:r>
              <a:rPr lang="ja-JP" altLang="en-US" sz="1600" b="1" spc="300" dirty="0">
                <a:solidFill>
                  <a:srgbClr val="F2543C"/>
                </a:solidFill>
              </a:rPr>
              <a:t> </a:t>
            </a:r>
            <a:r>
              <a:rPr lang="ja-JP" altLang="en-US" sz="1600" spc="300" dirty="0"/>
              <a:t>これで</a:t>
            </a:r>
            <a:r>
              <a:rPr lang="ja-JP" altLang="en-US" sz="1600" b="1" spc="300" dirty="0">
                <a:solidFill>
                  <a:srgbClr val="F2543C"/>
                </a:solidFill>
              </a:rPr>
              <a:t>「ミュート解除」</a:t>
            </a:r>
            <a:r>
              <a:rPr lang="ja-JP" altLang="en-US" sz="1600" spc="300" dirty="0"/>
              <a:t>が許可される）</a:t>
            </a:r>
            <a:endParaRPr lang="en-US" altLang="ja-JP" sz="1600" spc="300" dirty="0"/>
          </a:p>
          <a:p>
            <a:pPr marL="720725" lvl="1" indent="-377825">
              <a:buFont typeface="+mj-lt"/>
              <a:buAutoNum type="arabicParenR"/>
            </a:pPr>
            <a:r>
              <a:rPr lang="ja-JP" altLang="en-US" sz="1600" b="1" spc="300" dirty="0">
                <a:solidFill>
                  <a:schemeClr val="accent3">
                    <a:lumMod val="50000"/>
                  </a:schemeClr>
                </a:solidFill>
              </a:rPr>
              <a:t>質問者：</a:t>
            </a:r>
            <a:r>
              <a:rPr lang="ja-JP" altLang="en-US" sz="1600" b="1" spc="300" dirty="0">
                <a:solidFill>
                  <a:srgbClr val="F2543C"/>
                </a:solidFill>
              </a:rPr>
              <a:t> 「ミュート解除」</a:t>
            </a:r>
            <a:r>
              <a:rPr lang="ja-JP" altLang="en-US" sz="1600" spc="300" dirty="0"/>
              <a:t>して口頭で質問する．発表者との質疑応答が終わったら、再度</a:t>
            </a:r>
            <a:r>
              <a:rPr lang="ja-JP" altLang="en-US" sz="1600" b="1" spc="300" dirty="0">
                <a:solidFill>
                  <a:srgbClr val="F2543C"/>
                </a:solidFill>
              </a:rPr>
              <a:t>ミュート</a:t>
            </a:r>
            <a:r>
              <a:rPr lang="ja-JP" altLang="en-US" sz="1600" spc="300" dirty="0"/>
              <a:t>する．</a:t>
            </a:r>
            <a:endParaRPr lang="en-US" altLang="ja-JP" sz="1600" spc="300" dirty="0"/>
          </a:p>
          <a:p>
            <a:pPr marL="342900" lvl="1">
              <a:lnSpc>
                <a:spcPct val="150000"/>
              </a:lnSpc>
            </a:pPr>
            <a:r>
              <a:rPr lang="en-US" altLang="ja-JP" sz="1600" spc="300" dirty="0"/>
              <a:t>※</a:t>
            </a:r>
            <a:r>
              <a:rPr lang="ja-JP" altLang="en-US" sz="1600" b="1" spc="300" dirty="0">
                <a:solidFill>
                  <a:srgbClr val="F2543C"/>
                </a:solidFill>
              </a:rPr>
              <a:t>「手を挙げる」</a:t>
            </a:r>
            <a:r>
              <a:rPr lang="ja-JP" altLang="en-US" sz="1600" spc="300" dirty="0"/>
              <a:t>機能：</a:t>
            </a:r>
            <a:r>
              <a:rPr lang="en-US" altLang="ja-JP" sz="1600" spc="300" dirty="0"/>
              <a:t>22</a:t>
            </a:r>
            <a:r>
              <a:rPr lang="ja-JP" altLang="en-US" sz="1600" spc="300" dirty="0"/>
              <a:t>ページ参照</a:t>
            </a:r>
            <a:endParaRPr lang="en-US" altLang="ja-JP" sz="1600" spc="300" dirty="0"/>
          </a:p>
        </p:txBody>
      </p:sp>
      <p:sp>
        <p:nvSpPr>
          <p:cNvPr id="2" name="タイトル 1">
            <a:extLst>
              <a:ext uri="{FF2B5EF4-FFF2-40B4-BE49-F238E27FC236}">
                <a16:creationId xmlns="" xmlns:a16="http://schemas.microsoft.com/office/drawing/2014/main" id="{2B45CCC2-8699-6540-8924-C180169B6F8F}"/>
              </a:ext>
            </a:extLst>
          </p:cNvPr>
          <p:cNvSpPr>
            <a:spLocks noGrp="1"/>
          </p:cNvSpPr>
          <p:nvPr>
            <p:ph type="title"/>
          </p:nvPr>
        </p:nvSpPr>
        <p:spPr>
          <a:xfrm>
            <a:off x="471487" y="122250"/>
            <a:ext cx="5915025" cy="1068920"/>
          </a:xfrm>
        </p:spPr>
        <p:txBody>
          <a:bodyPr/>
          <a:lstStyle/>
          <a:p>
            <a:r>
              <a:rPr kumimoji="1" lang="ja-JP" altLang="en-US" dirty="0"/>
              <a:t>聴講時の</a:t>
            </a:r>
            <a:r>
              <a:rPr kumimoji="1" lang="ja-JP" altLang="en-US" dirty="0" smtClean="0"/>
              <a:t>手順</a:t>
            </a:r>
            <a:endParaRPr kumimoji="1" lang="ja-JP" altLang="en-US" dirty="0"/>
          </a:p>
        </p:txBody>
      </p:sp>
      <p:sp>
        <p:nvSpPr>
          <p:cNvPr id="3" name="コンテンツ プレースホルダー 2">
            <a:extLst>
              <a:ext uri="{FF2B5EF4-FFF2-40B4-BE49-F238E27FC236}">
                <a16:creationId xmlns="" xmlns:a16="http://schemas.microsoft.com/office/drawing/2014/main" id="{61CA3D8F-6F57-E541-8112-F3F5CB17A40B}"/>
              </a:ext>
            </a:extLst>
          </p:cNvPr>
          <p:cNvSpPr>
            <a:spLocks noGrp="1"/>
          </p:cNvSpPr>
          <p:nvPr>
            <p:ph idx="4294967295"/>
          </p:nvPr>
        </p:nvSpPr>
        <p:spPr>
          <a:xfrm>
            <a:off x="302299" y="877331"/>
            <a:ext cx="6386512" cy="963310"/>
          </a:xfrm>
        </p:spPr>
        <p:txBody>
          <a:bodyPr>
            <a:normAutofit/>
          </a:bodyPr>
          <a:lstStyle/>
          <a:p>
            <a:pPr marL="0" indent="0">
              <a:buNone/>
            </a:pPr>
            <a:r>
              <a:rPr lang="ja-JP" altLang="en-US" sz="1600" b="1" spc="300" dirty="0"/>
              <a:t>１．</a:t>
            </a:r>
            <a:r>
              <a:rPr lang="ja-JP" altLang="en-US" sz="1600" b="1" spc="300" dirty="0">
                <a:solidFill>
                  <a:schemeClr val="accent6"/>
                </a:solidFill>
              </a:rPr>
              <a:t>マイクをミュート・カメラをオフにする</a:t>
            </a:r>
            <a:endParaRPr lang="en-US" altLang="ja-JP" sz="1600" spc="300" dirty="0"/>
          </a:p>
          <a:p>
            <a:pPr marL="457200" indent="-457200">
              <a:buFont typeface="+mj-lt"/>
              <a:buAutoNum type="arabicPeriod"/>
            </a:pPr>
            <a:endParaRPr lang="en-US" altLang="ja-JP" sz="1600" spc="300" dirty="0"/>
          </a:p>
          <a:p>
            <a:pPr marL="0" indent="0">
              <a:buNone/>
            </a:pPr>
            <a:endParaRPr lang="en-US" altLang="ja-JP" sz="1600" spc="300" dirty="0"/>
          </a:p>
        </p:txBody>
      </p:sp>
      <p:sp>
        <p:nvSpPr>
          <p:cNvPr id="4" name="スライド番号プレースホルダー 3">
            <a:extLst>
              <a:ext uri="{FF2B5EF4-FFF2-40B4-BE49-F238E27FC236}">
                <a16:creationId xmlns="" xmlns:a16="http://schemas.microsoft.com/office/drawing/2014/main" id="{24B42179-FFD0-5E40-B049-23F1274A2FA2}"/>
              </a:ext>
            </a:extLst>
          </p:cNvPr>
          <p:cNvSpPr>
            <a:spLocks noGrp="1"/>
          </p:cNvSpPr>
          <p:nvPr>
            <p:ph type="sldNum" sz="quarter" idx="12"/>
          </p:nvPr>
        </p:nvSpPr>
        <p:spPr/>
        <p:txBody>
          <a:bodyPr/>
          <a:lstStyle/>
          <a:p>
            <a:fld id="{94E8AA25-75BE-B24A-894A-D2F98540D44F}" type="slidenum">
              <a:rPr kumimoji="1" lang="ja-JP" altLang="en-US" smtClean="0"/>
              <a:t>24</a:t>
            </a:fld>
            <a:endParaRPr kumimoji="1" lang="ja-JP" altLang="en-US"/>
          </a:p>
        </p:txBody>
      </p:sp>
      <p:graphicFrame>
        <p:nvGraphicFramePr>
          <p:cNvPr id="5" name="オブジェクト 4"/>
          <p:cNvGraphicFramePr>
            <a:graphicFrameLocks noChangeAspect="1"/>
          </p:cNvGraphicFramePr>
          <p:nvPr>
            <p:extLst/>
          </p:nvPr>
        </p:nvGraphicFramePr>
        <p:xfrm>
          <a:off x="2414528" y="1188953"/>
          <a:ext cx="1668075" cy="578378"/>
        </p:xfrm>
        <a:graphic>
          <a:graphicData uri="http://schemas.openxmlformats.org/presentationml/2006/ole">
            <mc:AlternateContent xmlns:mc="http://schemas.openxmlformats.org/markup-compatibility/2006">
              <mc:Choice xmlns:v="urn:schemas-microsoft-com:vml" Requires="v">
                <p:oleObj spid="_x0000_s15444" name="Image" r:id="rId4" imgW="2526840" imgH="875880" progId="Photoshop.Image.13">
                  <p:embed/>
                </p:oleObj>
              </mc:Choice>
              <mc:Fallback>
                <p:oleObj name="Image" r:id="rId4" imgW="2526840" imgH="875880" progId="Photoshop.Image.13">
                  <p:embed/>
                  <p:pic>
                    <p:nvPicPr>
                      <p:cNvPr id="0" name=""/>
                      <p:cNvPicPr/>
                      <p:nvPr/>
                    </p:nvPicPr>
                    <p:blipFill>
                      <a:blip r:embed="rId5"/>
                      <a:stretch>
                        <a:fillRect/>
                      </a:stretch>
                    </p:blipFill>
                    <p:spPr>
                      <a:xfrm>
                        <a:off x="2414528" y="1188953"/>
                        <a:ext cx="1668075" cy="578378"/>
                      </a:xfrm>
                      <a:prstGeom prst="rect">
                        <a:avLst/>
                      </a:prstGeom>
                    </p:spPr>
                  </p:pic>
                </p:oleObj>
              </mc:Fallback>
            </mc:AlternateContent>
          </a:graphicData>
        </a:graphic>
      </p:graphicFrame>
      <p:sp>
        <p:nvSpPr>
          <p:cNvPr id="8" name="テキスト ボックス 7"/>
          <p:cNvSpPr txBox="1"/>
          <p:nvPr/>
        </p:nvSpPr>
        <p:spPr>
          <a:xfrm>
            <a:off x="302458" y="1771390"/>
            <a:ext cx="6386512" cy="784830"/>
          </a:xfrm>
          <a:prstGeom prst="rect">
            <a:avLst/>
          </a:prstGeom>
          <a:noFill/>
        </p:spPr>
        <p:txBody>
          <a:bodyPr wrap="square" rtlCol="0">
            <a:spAutoFit/>
          </a:bodyPr>
          <a:lstStyle/>
          <a:p>
            <a:r>
              <a:rPr lang="ja-JP" altLang="en-US" sz="1600" b="1" spc="300" dirty="0"/>
              <a:t>２．表示する名前：</a:t>
            </a:r>
            <a:r>
              <a:rPr lang="ja-JP" altLang="en-US" sz="1600" b="1" spc="300" dirty="0" smtClean="0">
                <a:solidFill>
                  <a:srgbClr val="F2543C"/>
                </a:solidFill>
              </a:rPr>
              <a:t>氏名</a:t>
            </a:r>
            <a:r>
              <a:rPr lang="en-US" altLang="ja-JP" sz="1600" b="1" spc="300" dirty="0" smtClean="0">
                <a:solidFill>
                  <a:srgbClr val="F2543C"/>
                </a:solidFill>
              </a:rPr>
              <a:t>_</a:t>
            </a:r>
            <a:r>
              <a:rPr lang="ja-JP" altLang="en-US" sz="1600" b="1" spc="300" dirty="0" smtClean="0">
                <a:solidFill>
                  <a:srgbClr val="F2543C"/>
                </a:solidFill>
              </a:rPr>
              <a:t>所属</a:t>
            </a:r>
            <a:endParaRPr lang="en-US" altLang="ja-JP" sz="1600" b="1" spc="300" dirty="0"/>
          </a:p>
          <a:p>
            <a:pPr lvl="1">
              <a:buFont typeface="Wingdings" pitchFamily="2" charset="2"/>
              <a:buChar char="Ø"/>
            </a:pPr>
            <a:r>
              <a:rPr lang="ja-JP" altLang="en-US" sz="1400" spc="300" dirty="0" smtClean="0"/>
              <a:t>聴講者</a:t>
            </a:r>
            <a:r>
              <a:rPr lang="ja-JP" altLang="en-US" sz="1400" spc="300" dirty="0"/>
              <a:t>の例：京都花子</a:t>
            </a:r>
            <a:r>
              <a:rPr lang="en-US" altLang="ja-JP" sz="1400" spc="300" dirty="0"/>
              <a:t>_</a:t>
            </a:r>
            <a:r>
              <a:rPr lang="ja-JP" altLang="en-US" sz="1400" spc="300" dirty="0"/>
              <a:t>京都大学</a:t>
            </a:r>
            <a:endParaRPr lang="en-US" altLang="ja-JP" sz="1400" spc="300" dirty="0"/>
          </a:p>
          <a:p>
            <a:pPr marL="342900" lvl="1" indent="0">
              <a:buFont typeface="Wingdings" pitchFamily="2" charset="2"/>
              <a:buNone/>
            </a:pPr>
            <a:r>
              <a:rPr lang="en-US" altLang="ja-JP" sz="1100" spc="300" dirty="0"/>
              <a:t>  </a:t>
            </a:r>
            <a:r>
              <a:rPr lang="en-US" altLang="ja-JP" sz="1500" spc="300" dirty="0"/>
              <a:t>※</a:t>
            </a:r>
            <a:r>
              <a:rPr lang="ja-JP" altLang="en-US" sz="1500" spc="300" dirty="0"/>
              <a:t>質疑応答で座長が指名するときに必要です。</a:t>
            </a:r>
            <a:endParaRPr lang="en-US" altLang="ja-JP" sz="1600" spc="300" dirty="0"/>
          </a:p>
        </p:txBody>
      </p:sp>
      <p:sp>
        <p:nvSpPr>
          <p:cNvPr id="9" name="テキスト ボックス 8"/>
          <p:cNvSpPr txBox="1"/>
          <p:nvPr/>
        </p:nvSpPr>
        <p:spPr>
          <a:xfrm>
            <a:off x="302458" y="8161859"/>
            <a:ext cx="5936114" cy="1200329"/>
          </a:xfrm>
          <a:prstGeom prst="rect">
            <a:avLst/>
          </a:prstGeom>
          <a:noFill/>
        </p:spPr>
        <p:txBody>
          <a:bodyPr wrap="square" rtlCol="0">
            <a:spAutoFit/>
          </a:bodyPr>
          <a:lstStyle/>
          <a:p>
            <a:r>
              <a:rPr lang="ja-JP" altLang="en-US" sz="1600" b="1" spc="300" dirty="0"/>
              <a:t>４．受信映像や資料等の扱い</a:t>
            </a:r>
            <a:endParaRPr lang="en-US" altLang="ja-JP" sz="1600" b="1" spc="300" dirty="0"/>
          </a:p>
          <a:p>
            <a:pPr lvl="1">
              <a:buFont typeface="Wingdings" pitchFamily="2" charset="2"/>
              <a:buChar char="Ø"/>
            </a:pPr>
            <a:r>
              <a:rPr lang="ja-JP" altLang="ja-JP" sz="1400" spc="300" dirty="0"/>
              <a:t>発表者や主催者の許可がない限り、受信映像や発表資料の保存（画面キャプチャを含む）、録音、再配布は原則禁止で</a:t>
            </a:r>
            <a:r>
              <a:rPr lang="ja-JP" altLang="en-US" sz="1400" spc="300" dirty="0"/>
              <a:t>す</a:t>
            </a:r>
            <a:r>
              <a:rPr lang="ja-JP" altLang="ja-JP" sz="1400" spc="300" dirty="0"/>
              <a:t>。必要な場合は、事前にすべての関係者に許可を得</a:t>
            </a:r>
            <a:r>
              <a:rPr lang="ja-JP" altLang="en-US" sz="1400" spc="300" dirty="0"/>
              <a:t>てください</a:t>
            </a:r>
            <a:r>
              <a:rPr lang="ja-JP" altLang="ja-JP" sz="1400" spc="300" dirty="0"/>
              <a:t>。</a:t>
            </a:r>
          </a:p>
        </p:txBody>
      </p:sp>
      <p:pic>
        <p:nvPicPr>
          <p:cNvPr id="76" name="図 75">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t="93150" r="96317" b="-39"/>
          <a:stretch/>
        </p:blipFill>
        <p:spPr>
          <a:xfrm>
            <a:off x="558597" y="4032117"/>
            <a:ext cx="453730" cy="448621"/>
          </a:xfrm>
          <a:prstGeom prst="rect">
            <a:avLst/>
          </a:prstGeom>
        </p:spPr>
      </p:pic>
      <p:sp>
        <p:nvSpPr>
          <p:cNvPr id="77" name="テキスト ボックス 76"/>
          <p:cNvSpPr txBox="1"/>
          <p:nvPr/>
        </p:nvSpPr>
        <p:spPr>
          <a:xfrm>
            <a:off x="235743" y="4897269"/>
            <a:ext cx="6622257" cy="2923877"/>
          </a:xfrm>
          <a:prstGeom prst="rect">
            <a:avLst/>
          </a:prstGeom>
          <a:noFill/>
        </p:spPr>
        <p:txBody>
          <a:bodyPr wrap="square" rtlCol="0">
            <a:spAutoFit/>
          </a:bodyPr>
          <a:lstStyle/>
          <a:p>
            <a:pPr marL="0" lvl="1">
              <a:buFont typeface="Wingdings" pitchFamily="2" charset="2"/>
              <a:buNone/>
            </a:pPr>
            <a:r>
              <a:rPr lang="ja-JP" altLang="en-US" sz="1600" b="1" spc="300" dirty="0"/>
              <a:t>　口頭で質問できない（マイクが使えない）場合：</a:t>
            </a:r>
            <a:endParaRPr lang="en-US" altLang="ja-JP" sz="1600" b="1" spc="300" dirty="0"/>
          </a:p>
          <a:p>
            <a:pPr marL="0" lvl="1">
              <a:buFont typeface="Wingdings" pitchFamily="2" charset="2"/>
              <a:buNone/>
            </a:pPr>
            <a:r>
              <a:rPr lang="ja-JP" altLang="en-US" sz="1600" b="1" spc="300" dirty="0"/>
              <a:t>　チャット機能で質問</a:t>
            </a:r>
            <a:endParaRPr lang="en-US" altLang="ja-JP" sz="1600" b="1" spc="300" dirty="0"/>
          </a:p>
          <a:p>
            <a:pPr marL="720725" lvl="1" indent="-360363">
              <a:buFont typeface="+mj-lt"/>
              <a:buAutoNum type="arabicParenR"/>
            </a:pPr>
            <a:r>
              <a:rPr lang="ja-JP" altLang="en-US" sz="1600" b="1" spc="300" dirty="0">
                <a:solidFill>
                  <a:schemeClr val="accent3">
                    <a:lumMod val="50000"/>
                  </a:schemeClr>
                </a:solidFill>
              </a:rPr>
              <a:t>質問希望者：</a:t>
            </a:r>
            <a:r>
              <a:rPr lang="ja-JP" altLang="en-US" sz="1600" b="1" spc="300" dirty="0">
                <a:solidFill>
                  <a:srgbClr val="F2543C"/>
                </a:solidFill>
              </a:rPr>
              <a:t>「手を挙げる」</a:t>
            </a:r>
            <a:r>
              <a:rPr lang="ja-JP" altLang="en-US" sz="1600" spc="300" dirty="0"/>
              <a:t>機能を使用して表明</a:t>
            </a:r>
            <a:endParaRPr lang="en-US" altLang="ja-JP" sz="1600" spc="300" dirty="0"/>
          </a:p>
          <a:p>
            <a:pPr marL="720725" lvl="1" indent="-360363">
              <a:buFont typeface="+mj-lt"/>
              <a:buAutoNum type="arabicParenR"/>
            </a:pPr>
            <a:r>
              <a:rPr lang="ja-JP" altLang="en-US" sz="1600" b="1" spc="300" dirty="0">
                <a:solidFill>
                  <a:srgbClr val="FF0000"/>
                </a:solidFill>
              </a:rPr>
              <a:t>座長：</a:t>
            </a:r>
            <a:r>
              <a:rPr lang="ja-JP" altLang="en-US" sz="1600" b="1" spc="300" dirty="0">
                <a:solidFill>
                  <a:schemeClr val="accent3">
                    <a:lumMod val="50000"/>
                  </a:schemeClr>
                </a:solidFill>
              </a:rPr>
              <a:t>質問者</a:t>
            </a:r>
            <a:r>
              <a:rPr lang="ja-JP" altLang="en-US" sz="1600" spc="300" dirty="0"/>
              <a:t>を指名（名前と所属を言う）．</a:t>
            </a:r>
            <a:endParaRPr lang="en-US" altLang="ja-JP" sz="1600" spc="300" dirty="0"/>
          </a:p>
          <a:p>
            <a:pPr marL="720725" lvl="1" indent="-360363">
              <a:buFont typeface="+mj-lt"/>
              <a:buAutoNum type="arabicParenR"/>
            </a:pPr>
            <a:r>
              <a:rPr lang="ja-JP" altLang="en-US" sz="1600" b="1" spc="300" dirty="0">
                <a:solidFill>
                  <a:schemeClr val="accent3">
                    <a:lumMod val="50000"/>
                  </a:schemeClr>
                </a:solidFill>
              </a:rPr>
              <a:t>質問者：</a:t>
            </a:r>
            <a:r>
              <a:rPr lang="ja-JP" altLang="en-US" sz="1600" b="1" spc="300" dirty="0">
                <a:solidFill>
                  <a:srgbClr val="F2543C"/>
                </a:solidFill>
              </a:rPr>
              <a:t>全員に対するチャット</a:t>
            </a:r>
            <a:r>
              <a:rPr lang="ja-JP" altLang="en-US" sz="1600" spc="300" dirty="0"/>
              <a:t>で，質問を書きこむ．発表者は口頭またはチャットで回答．発表者とのやりとりが終わったら、その旨を表明．</a:t>
            </a:r>
            <a:endParaRPr lang="en-US" altLang="ja-JP" sz="1600" spc="300" dirty="0"/>
          </a:p>
          <a:p>
            <a:pPr marL="720725" lvl="1" indent="-360363">
              <a:lnSpc>
                <a:spcPct val="150000"/>
              </a:lnSpc>
            </a:pPr>
            <a:r>
              <a:rPr lang="en-US" altLang="ja-JP" sz="1600" spc="300" dirty="0"/>
              <a:t>※</a:t>
            </a:r>
            <a:r>
              <a:rPr lang="ja-JP" altLang="en-US" sz="1600" b="1" spc="300" dirty="0">
                <a:solidFill>
                  <a:srgbClr val="F2543C"/>
                </a:solidFill>
              </a:rPr>
              <a:t>チャット機能</a:t>
            </a:r>
            <a:r>
              <a:rPr lang="ja-JP" altLang="en-US" sz="1600" spc="300" dirty="0"/>
              <a:t>：</a:t>
            </a:r>
            <a:r>
              <a:rPr lang="en-US" altLang="ja-JP" sz="1600" spc="300" dirty="0"/>
              <a:t>23</a:t>
            </a:r>
            <a:r>
              <a:rPr lang="ja-JP" altLang="en-US" sz="1600" spc="300" dirty="0"/>
              <a:t>ページ参照</a:t>
            </a:r>
            <a:endParaRPr lang="en-US" altLang="ja-JP" sz="1600" spc="300" dirty="0"/>
          </a:p>
          <a:p>
            <a:pPr marL="541338" lvl="1" indent="-180975"/>
            <a:r>
              <a:rPr lang="en-US" altLang="ja-JP" sz="1600" spc="300" dirty="0"/>
              <a:t>※</a:t>
            </a:r>
            <a:r>
              <a:rPr lang="ja-JP" altLang="en-US" sz="1600" b="1" spc="300" dirty="0"/>
              <a:t>自分が質問者でない場合</a:t>
            </a:r>
            <a:r>
              <a:rPr lang="ja-JP" altLang="en-US" sz="1600" spc="300" dirty="0"/>
              <a:t>でも，チャット質問の場合（座長がアナウンスします）は</a:t>
            </a:r>
            <a:r>
              <a:rPr lang="ja-JP" altLang="en-US" sz="1600" b="1" spc="300" dirty="0"/>
              <a:t>チャットウィンドウ</a:t>
            </a:r>
            <a:r>
              <a:rPr lang="ja-JP" altLang="en-US" sz="1600" spc="300" dirty="0"/>
              <a:t>を開きましょう．</a:t>
            </a:r>
            <a:endParaRPr lang="en-US" altLang="ja-JP" sz="1600" spc="300" dirty="0"/>
          </a:p>
        </p:txBody>
      </p:sp>
      <p:pic>
        <p:nvPicPr>
          <p:cNvPr id="78" name="図 77">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l="41162" t="93885" r="55075" b="-214"/>
          <a:stretch/>
        </p:blipFill>
        <p:spPr>
          <a:xfrm>
            <a:off x="548688" y="6181061"/>
            <a:ext cx="463639" cy="412124"/>
          </a:xfrm>
          <a:prstGeom prst="rect">
            <a:avLst/>
          </a:prstGeom>
        </p:spPr>
      </p:pic>
      <p:pic>
        <p:nvPicPr>
          <p:cNvPr id="80" name="図 79">
            <a:extLst>
              <a:ext uri="{FF2B5EF4-FFF2-40B4-BE49-F238E27FC236}">
                <a16:creationId xmlns="" xmlns:a16="http://schemas.microsoft.com/office/drawing/2014/main" id="{7B04EDEB-BE7F-5746-8C3F-11F9CBDBDFB0}"/>
              </a:ext>
            </a:extLst>
          </p:cNvPr>
          <p:cNvPicPr>
            <a:picLocks noChangeAspect="1"/>
          </p:cNvPicPr>
          <p:nvPr/>
        </p:nvPicPr>
        <p:blipFill rotWithShape="1">
          <a:blip r:embed="rId6"/>
          <a:srcRect l="41162" t="93885" r="55075" b="-214"/>
          <a:stretch/>
        </p:blipFill>
        <p:spPr>
          <a:xfrm>
            <a:off x="5083130" y="7454001"/>
            <a:ext cx="463639" cy="412124"/>
          </a:xfrm>
          <a:prstGeom prst="rect">
            <a:avLst/>
          </a:prstGeom>
        </p:spPr>
      </p:pic>
    </p:spTree>
    <p:extLst>
      <p:ext uri="{BB962C8B-B14F-4D97-AF65-F5344CB8AC3E}">
        <p14:creationId xmlns:p14="http://schemas.microsoft.com/office/powerpoint/2010/main" val="421518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75A0CB1-7085-C844-B4E3-B127936C7A8A}"/>
              </a:ext>
            </a:extLst>
          </p:cNvPr>
          <p:cNvSpPr>
            <a:spLocks noGrp="1"/>
          </p:cNvSpPr>
          <p:nvPr>
            <p:ph type="title"/>
          </p:nvPr>
        </p:nvSpPr>
        <p:spPr/>
        <p:txBody>
          <a:bodyPr/>
          <a:lstStyle/>
          <a:p>
            <a:r>
              <a:rPr kumimoji="1" lang="ja-JP" altLang="en-US" dirty="0"/>
              <a:t>トラブルシューティング</a:t>
            </a:r>
          </a:p>
        </p:txBody>
      </p:sp>
      <p:sp>
        <p:nvSpPr>
          <p:cNvPr id="3" name="コンテンツ プレースホルダー 2">
            <a:extLst>
              <a:ext uri="{FF2B5EF4-FFF2-40B4-BE49-F238E27FC236}">
                <a16:creationId xmlns="" xmlns:a16="http://schemas.microsoft.com/office/drawing/2014/main" id="{17CCC3E3-225D-3341-81FA-99DD3593CFEE}"/>
              </a:ext>
            </a:extLst>
          </p:cNvPr>
          <p:cNvSpPr>
            <a:spLocks noGrp="1"/>
          </p:cNvSpPr>
          <p:nvPr>
            <p:ph idx="1"/>
          </p:nvPr>
        </p:nvSpPr>
        <p:spPr>
          <a:xfrm>
            <a:off x="471488" y="1487837"/>
            <a:ext cx="6057900" cy="7890623"/>
          </a:xfrm>
        </p:spPr>
        <p:txBody>
          <a:bodyPr>
            <a:normAutofit fontScale="85000" lnSpcReduction="10000"/>
          </a:bodyPr>
          <a:lstStyle/>
          <a:p>
            <a:r>
              <a:rPr lang="ja-JP" altLang="en-US" dirty="0"/>
              <a:t>相手の</a:t>
            </a:r>
            <a:r>
              <a:rPr kumimoji="1" lang="ja-JP" altLang="en-US" dirty="0"/>
              <a:t>音声が聞こえない</a:t>
            </a:r>
            <a:endParaRPr kumimoji="1" lang="en-US" altLang="ja-JP" dirty="0"/>
          </a:p>
          <a:p>
            <a:pPr lvl="1"/>
            <a:r>
              <a:rPr lang="ja-JP" altLang="en-US" dirty="0"/>
              <a:t>パソコンやスマートフォン自体のスピーカーがミュートになっていないか確認をしてください。</a:t>
            </a:r>
            <a:endParaRPr lang="en-US" altLang="ja-JP" dirty="0"/>
          </a:p>
          <a:p>
            <a:pPr lvl="1"/>
            <a:r>
              <a:rPr lang="ja-JP" altLang="en-US" dirty="0"/>
              <a:t>正常に動作するスピーカー・イヤフォンが</a:t>
            </a:r>
            <a:r>
              <a:rPr lang="en-US" altLang="ja-JP" dirty="0"/>
              <a:t>Zoom</a:t>
            </a:r>
            <a:r>
              <a:rPr lang="ja-JP" altLang="en-US" dirty="0"/>
              <a:t>のスピーカーとして設定されているかどうか確認してください（→ </a:t>
            </a:r>
            <a:r>
              <a:rPr lang="en-US" altLang="ja-JP" dirty="0"/>
              <a:t>p.6</a:t>
            </a:r>
            <a:r>
              <a:rPr lang="ja-JP" altLang="en-US" dirty="0"/>
              <a:t>）</a:t>
            </a:r>
            <a:endParaRPr lang="en-US" altLang="ja-JP" dirty="0"/>
          </a:p>
          <a:p>
            <a:pPr marL="0" indent="0">
              <a:buNone/>
            </a:pPr>
            <a:endParaRPr lang="en-US" altLang="ja-JP" dirty="0"/>
          </a:p>
          <a:p>
            <a:r>
              <a:rPr kumimoji="1" lang="ja-JP" altLang="en-US" dirty="0"/>
              <a:t>カメラやマイクが起動しない</a:t>
            </a:r>
            <a:endParaRPr kumimoji="1" lang="en-US" altLang="ja-JP" dirty="0"/>
          </a:p>
          <a:p>
            <a:pPr lvl="1"/>
            <a:r>
              <a:rPr lang="ja-JP" altLang="en-US" dirty="0"/>
              <a:t>パソコンやスマートフォンの設定から、</a:t>
            </a:r>
            <a:r>
              <a:rPr lang="en-US" altLang="ja-JP" dirty="0"/>
              <a:t>Zoom</a:t>
            </a:r>
            <a:r>
              <a:rPr lang="ja-JP" altLang="en-US" dirty="0"/>
              <a:t>がアクセスできるようになっているか確認してください。</a:t>
            </a:r>
            <a:endParaRPr lang="en-US" altLang="ja-JP" dirty="0"/>
          </a:p>
          <a:p>
            <a:pPr marL="0" indent="0">
              <a:buNone/>
            </a:pPr>
            <a:r>
              <a:rPr lang="ja-JP" altLang="en-US" dirty="0"/>
              <a:t>例：</a:t>
            </a:r>
            <a:r>
              <a:rPr lang="en-US" altLang="ja-JP" dirty="0"/>
              <a:t>Windows</a:t>
            </a:r>
            <a:r>
              <a:rPr lang="ja-JP" altLang="en-US" dirty="0"/>
              <a:t>の場合</a:t>
            </a:r>
            <a:endParaRPr lang="en-US" altLang="ja-JP" dirty="0"/>
          </a:p>
          <a:p>
            <a:pPr lvl="1"/>
            <a:r>
              <a:rPr lang="en-US" altLang="ja-JP" dirty="0"/>
              <a:t>Windows</a:t>
            </a:r>
            <a:r>
              <a:rPr lang="ja-JP" altLang="en-US" dirty="0"/>
              <a:t>の設定＞プライバシー＞「カメラ」</a:t>
            </a:r>
            <a:endParaRPr lang="en-US" altLang="ja-JP" dirty="0"/>
          </a:p>
          <a:p>
            <a:pPr lvl="1"/>
            <a:r>
              <a:rPr lang="ja-JP" altLang="en-US" dirty="0"/>
              <a:t>「アプリがカメラにアクセスできるようにする」をオンにしてください。</a:t>
            </a:r>
            <a:endParaRPr lang="en-US" altLang="ja-JP" dirty="0"/>
          </a:p>
          <a:p>
            <a:pPr lvl="1"/>
            <a:r>
              <a:rPr lang="en-US" altLang="ja-JP" dirty="0"/>
              <a:t>Windows</a:t>
            </a:r>
            <a:r>
              <a:rPr lang="ja-JP" altLang="en-US" dirty="0"/>
              <a:t>の設定＞プライバシー＞「マイク」</a:t>
            </a:r>
            <a:endParaRPr lang="en-US" altLang="ja-JP" dirty="0"/>
          </a:p>
          <a:p>
            <a:pPr lvl="1"/>
            <a:r>
              <a:rPr lang="ja-JP" altLang="en-US" dirty="0"/>
              <a:t>「アプリがマイクにアクセスできるようにする」をオンにしてください。</a:t>
            </a:r>
            <a:endParaRPr lang="en-US" altLang="ja-JP" dirty="0"/>
          </a:p>
          <a:p>
            <a:pPr lvl="1"/>
            <a:endParaRPr lang="en-US" altLang="ja-JP" dirty="0"/>
          </a:p>
          <a:p>
            <a:r>
              <a:rPr lang="ja-JP" altLang="en-US" dirty="0"/>
              <a:t>発表者の接続がうまくいかない場合、発表者に一度接続を切ってもらい、再接続することにより解決することもあります。再接続の際には、</a:t>
            </a:r>
            <a:r>
              <a:rPr kumimoji="1" lang="ja-JP" altLang="en-US" dirty="0"/>
              <a:t> 「コンピューターオーディオに参加する」を選択してもらうことをお伝えください。</a:t>
            </a:r>
            <a:endParaRPr lang="en-US" altLang="ja-JP" dirty="0"/>
          </a:p>
          <a:p>
            <a:endParaRPr kumimoji="1" lang="en-US" altLang="ja-JP" dirty="0"/>
          </a:p>
          <a:p>
            <a:r>
              <a:rPr lang="ja-JP" altLang="en-US" dirty="0" smtClean="0"/>
              <a:t>カメラ映像が</a:t>
            </a:r>
            <a:r>
              <a:rPr lang="ja-JP" altLang="en-US" dirty="0"/>
              <a:t>反転して見える</a:t>
            </a:r>
            <a:endParaRPr lang="en-US" altLang="ja-JP" dirty="0"/>
          </a:p>
          <a:p>
            <a:pPr lvl="1"/>
            <a:r>
              <a:rPr lang="ja-JP" altLang="en-US" dirty="0"/>
              <a:t>自分には反転して見えていても</a:t>
            </a:r>
            <a:r>
              <a:rPr lang="ja-JP" altLang="ja-JP" dirty="0"/>
              <a:t>参加者に</a:t>
            </a:r>
            <a:r>
              <a:rPr lang="ja-JP" altLang="ja-JP" dirty="0" smtClean="0"/>
              <a:t>は</a:t>
            </a:r>
            <a:r>
              <a:rPr lang="ja-JP" altLang="en-US" dirty="0" smtClean="0"/>
              <a:t>正常</a:t>
            </a:r>
            <a:r>
              <a:rPr lang="ja-JP" altLang="ja-JP" dirty="0" smtClean="0"/>
              <a:t>に</a:t>
            </a:r>
            <a:r>
              <a:rPr lang="ja-JP" altLang="ja-JP" dirty="0"/>
              <a:t>映ってい</a:t>
            </a:r>
            <a:r>
              <a:rPr lang="ja-JP" altLang="en-US" dirty="0"/>
              <a:t>ま</a:t>
            </a:r>
            <a:r>
              <a:rPr lang="ja-JP" altLang="ja-JP" dirty="0"/>
              <a:t>す。</a:t>
            </a:r>
            <a:endParaRPr lang="en-US" altLang="ja-JP" dirty="0"/>
          </a:p>
          <a:p>
            <a:pPr lvl="1"/>
            <a:r>
              <a:rPr lang="ja-JP" altLang="ja-JP" dirty="0"/>
              <a:t>「ビデオの開始</a:t>
            </a:r>
            <a:r>
              <a:rPr lang="en-US" altLang="ja-JP" dirty="0"/>
              <a:t>/</a:t>
            </a:r>
            <a:r>
              <a:rPr lang="ja-JP" altLang="ja-JP" dirty="0"/>
              <a:t>停止」ボタン右の</a:t>
            </a:r>
            <a:r>
              <a:rPr lang="ja-JP" altLang="en-US" dirty="0"/>
              <a:t>「＾」</a:t>
            </a:r>
            <a:r>
              <a:rPr lang="ja-JP" altLang="ja-JP" dirty="0"/>
              <a:t>ボタン</a:t>
            </a:r>
            <a:r>
              <a:rPr lang="en-US" altLang="ja-JP" dirty="0"/>
              <a:t>→</a:t>
            </a:r>
            <a:r>
              <a:rPr lang="ja-JP" altLang="ja-JP" dirty="0"/>
              <a:t>ビデオ設定</a:t>
            </a:r>
            <a:r>
              <a:rPr lang="en-US" altLang="ja-JP" dirty="0"/>
              <a:t>→</a:t>
            </a:r>
            <a:r>
              <a:rPr lang="ja-JP" altLang="ja-JP" dirty="0"/>
              <a:t>ビデオ</a:t>
            </a:r>
            <a:r>
              <a:rPr lang="en-US" altLang="ja-JP" dirty="0"/>
              <a:t>→</a:t>
            </a:r>
            <a:r>
              <a:rPr lang="ja-JP" altLang="en-US" dirty="0"/>
              <a:t>「</a:t>
            </a:r>
            <a:r>
              <a:rPr lang="ja-JP" altLang="ja-JP" dirty="0"/>
              <a:t>マイビデオをミラーリングします</a:t>
            </a:r>
            <a:r>
              <a:rPr lang="ja-JP" altLang="en-US" dirty="0"/>
              <a:t>」</a:t>
            </a:r>
            <a:r>
              <a:rPr lang="ja-JP" altLang="ja-JP" dirty="0"/>
              <a:t> のチェックをオフにすると</a:t>
            </a:r>
            <a:r>
              <a:rPr lang="ja-JP" altLang="en-US" dirty="0"/>
              <a:t>自分の画面も</a:t>
            </a:r>
            <a:r>
              <a:rPr lang="ja-JP" altLang="ja-JP" dirty="0"/>
              <a:t>反転せずに見</a:t>
            </a:r>
            <a:r>
              <a:rPr lang="ja-JP" altLang="en-US" dirty="0"/>
              <a:t>え</a:t>
            </a:r>
            <a:r>
              <a:rPr lang="ja-JP" altLang="ja-JP" dirty="0"/>
              <a:t>ます。 </a:t>
            </a:r>
            <a:endParaRPr kumimoji="1" lang="ja-JP" altLang="en-US" dirty="0"/>
          </a:p>
        </p:txBody>
      </p:sp>
      <p:sp>
        <p:nvSpPr>
          <p:cNvPr id="4" name="スライド番号プレースホルダー 3">
            <a:extLst>
              <a:ext uri="{FF2B5EF4-FFF2-40B4-BE49-F238E27FC236}">
                <a16:creationId xmlns="" xmlns:a16="http://schemas.microsoft.com/office/drawing/2014/main" id="{C2B282A2-A628-4346-A127-7D3883A6BCEA}"/>
              </a:ext>
            </a:extLst>
          </p:cNvPr>
          <p:cNvSpPr>
            <a:spLocks noGrp="1"/>
          </p:cNvSpPr>
          <p:nvPr>
            <p:ph type="sldNum" sz="quarter" idx="12"/>
          </p:nvPr>
        </p:nvSpPr>
        <p:spPr/>
        <p:txBody>
          <a:bodyPr/>
          <a:lstStyle/>
          <a:p>
            <a:fld id="{94E8AA25-75BE-B24A-894A-D2F98540D44F}" type="slidenum">
              <a:rPr kumimoji="1" lang="ja-JP" altLang="en-US" smtClean="0"/>
              <a:t>25</a:t>
            </a:fld>
            <a:endParaRPr kumimoji="1" lang="ja-JP" altLang="en-US"/>
          </a:p>
        </p:txBody>
      </p:sp>
    </p:spTree>
    <p:extLst>
      <p:ext uri="{BB962C8B-B14F-4D97-AF65-F5344CB8AC3E}">
        <p14:creationId xmlns:p14="http://schemas.microsoft.com/office/powerpoint/2010/main" val="233110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 xmlns:a16="http://schemas.microsoft.com/office/drawing/2014/main" id="{6B00D6DE-95AD-3B4B-A8D7-B8DBFEB36E1B}"/>
              </a:ext>
            </a:extLst>
          </p:cNvPr>
          <p:cNvSpPr>
            <a:spLocks noGrp="1"/>
          </p:cNvSpPr>
          <p:nvPr>
            <p:ph type="body" idx="1"/>
          </p:nvPr>
        </p:nvSpPr>
        <p:spPr>
          <a:xfrm>
            <a:off x="471487" y="6196013"/>
            <a:ext cx="5915025" cy="2166937"/>
          </a:xfrm>
        </p:spPr>
        <p:txBody>
          <a:bodyPr>
            <a:normAutofit/>
          </a:bodyPr>
          <a:lstStyle/>
          <a:p>
            <a:r>
              <a:rPr kumimoji="1" lang="en-US" altLang="ja-JP" sz="1500" dirty="0"/>
              <a:t>※</a:t>
            </a:r>
            <a:r>
              <a:rPr kumimoji="1" lang="ja-JP" altLang="en-US" sz="1500" dirty="0"/>
              <a:t>　</a:t>
            </a:r>
            <a:r>
              <a:rPr kumimoji="1" lang="en-US" altLang="ja-JP" sz="1500" dirty="0"/>
              <a:t>Zoom </a:t>
            </a:r>
            <a:r>
              <a:rPr kumimoji="1" lang="ja-JP" altLang="en-US" sz="1500" dirty="0"/>
              <a:t>を使用するには、スピーカー、マイク（発表者は、＋</a:t>
            </a:r>
            <a:r>
              <a:rPr kumimoji="1" lang="en-US" altLang="ja-JP" sz="1500" dirty="0"/>
              <a:t>WEB</a:t>
            </a:r>
            <a:r>
              <a:rPr kumimoji="1" lang="ja-JP" altLang="en-US" sz="1500" dirty="0"/>
              <a:t>カメラ）が内蔵または接続されているパソコン等が必要です。</a:t>
            </a:r>
            <a:endParaRPr kumimoji="1" lang="en-US" altLang="ja-JP" sz="1500" dirty="0"/>
          </a:p>
          <a:p>
            <a:r>
              <a:rPr lang="en-US" altLang="ja-JP" sz="1500" dirty="0"/>
              <a:t>※</a:t>
            </a:r>
            <a:r>
              <a:rPr lang="ja-JP" altLang="en-US" sz="1500" dirty="0"/>
              <a:t>　このマニュアルはパソコンでの使用を想定して作られています。スマートフォンやタブレットをご使用予定の方は、以下のブログを参考に手順に従って準備してください。 </a:t>
            </a:r>
            <a:r>
              <a:rPr lang="en-US" altLang="ja-JP" sz="1500" dirty="0">
                <a:hlinkClick r:id="rId2"/>
              </a:rPr>
              <a:t>https://redbuller.hatenablog.com/entry/2020/03/28/022605</a:t>
            </a:r>
            <a:endParaRPr lang="en-US" altLang="ja-JP" sz="1500" dirty="0"/>
          </a:p>
          <a:p>
            <a:endParaRPr kumimoji="1" lang="ja-JP" altLang="en-US" dirty="0"/>
          </a:p>
        </p:txBody>
      </p:sp>
      <p:sp>
        <p:nvSpPr>
          <p:cNvPr id="2" name="スライド番号プレースホルダー 1">
            <a:extLst>
              <a:ext uri="{FF2B5EF4-FFF2-40B4-BE49-F238E27FC236}">
                <a16:creationId xmlns="" xmlns:a16="http://schemas.microsoft.com/office/drawing/2014/main" id="{D8912B78-9792-8344-A29E-48C2A469ED15}"/>
              </a:ext>
            </a:extLst>
          </p:cNvPr>
          <p:cNvSpPr>
            <a:spLocks noGrp="1"/>
          </p:cNvSpPr>
          <p:nvPr>
            <p:ph type="sldNum" sz="quarter" idx="12"/>
          </p:nvPr>
        </p:nvSpPr>
        <p:spPr/>
        <p:txBody>
          <a:bodyPr/>
          <a:lstStyle/>
          <a:p>
            <a:fld id="{94E8AA25-75BE-B24A-894A-D2F98540D44F}" type="slidenum">
              <a:rPr kumimoji="1" lang="ja-JP" altLang="en-US" smtClean="0"/>
              <a:t>3</a:t>
            </a:fld>
            <a:endParaRPr kumimoji="1" lang="ja-JP" altLang="en-US"/>
          </a:p>
        </p:txBody>
      </p:sp>
      <p:sp>
        <p:nvSpPr>
          <p:cNvPr id="3" name="テキスト ボックス 2"/>
          <p:cNvSpPr txBox="1"/>
          <p:nvPr/>
        </p:nvSpPr>
        <p:spPr>
          <a:xfrm>
            <a:off x="1342621" y="3289609"/>
            <a:ext cx="4172755" cy="1477328"/>
          </a:xfrm>
          <a:prstGeom prst="rect">
            <a:avLst/>
          </a:prstGeom>
          <a:noFill/>
        </p:spPr>
        <p:txBody>
          <a:bodyPr wrap="square" rtlCol="0">
            <a:spAutoFit/>
          </a:bodyPr>
          <a:lstStyle/>
          <a:p>
            <a:pPr algn="ctr"/>
            <a:r>
              <a:rPr kumimoji="1" lang="en-US" altLang="ja-JP" sz="4500" b="1" dirty="0">
                <a:solidFill>
                  <a:srgbClr val="173F64"/>
                </a:solidFill>
                <a:latin typeface="Meiryo" panose="020B0604030504040204" pitchFamily="34" charset="-128"/>
                <a:ea typeface="Meiryo" panose="020B0604030504040204" pitchFamily="34" charset="-128"/>
                <a:cs typeface="+mj-cs"/>
              </a:rPr>
              <a:t>Zoom</a:t>
            </a:r>
            <a:r>
              <a:rPr kumimoji="1" lang="ja-JP" altLang="en-US" sz="4500" b="1" dirty="0">
                <a:solidFill>
                  <a:srgbClr val="173F64"/>
                </a:solidFill>
                <a:latin typeface="Meiryo" panose="020B0604030504040204" pitchFamily="34" charset="-128"/>
                <a:ea typeface="Meiryo" panose="020B0604030504040204" pitchFamily="34" charset="-128"/>
                <a:cs typeface="+mj-cs"/>
              </a:rPr>
              <a:t>の準備と</a:t>
            </a:r>
            <a:r>
              <a:rPr kumimoji="1" lang="en-US" altLang="ja-JP" sz="4500" b="1" dirty="0">
                <a:solidFill>
                  <a:srgbClr val="173F64"/>
                </a:solidFill>
                <a:latin typeface="Meiryo" panose="020B0604030504040204" pitchFamily="34" charset="-128"/>
                <a:ea typeface="Meiryo" panose="020B0604030504040204" pitchFamily="34" charset="-128"/>
                <a:cs typeface="+mj-cs"/>
              </a:rPr>
              <a:t/>
            </a:r>
            <a:br>
              <a:rPr kumimoji="1" lang="en-US" altLang="ja-JP" sz="4500" b="1" dirty="0">
                <a:solidFill>
                  <a:srgbClr val="173F64"/>
                </a:solidFill>
                <a:latin typeface="Meiryo" panose="020B0604030504040204" pitchFamily="34" charset="-128"/>
                <a:ea typeface="Meiryo" panose="020B0604030504040204" pitchFamily="34" charset="-128"/>
                <a:cs typeface="+mj-cs"/>
              </a:rPr>
            </a:br>
            <a:r>
              <a:rPr kumimoji="1" lang="ja-JP" altLang="en-US" sz="4500" b="1" dirty="0">
                <a:solidFill>
                  <a:srgbClr val="173F64"/>
                </a:solidFill>
                <a:latin typeface="Meiryo" panose="020B0604030504040204" pitchFamily="34" charset="-128"/>
                <a:ea typeface="Meiryo" panose="020B0604030504040204" pitchFamily="34" charset="-128"/>
                <a:cs typeface="+mj-cs"/>
              </a:rPr>
              <a:t>基本操作</a:t>
            </a:r>
            <a:endParaRPr lang="en-US" dirty="0"/>
          </a:p>
        </p:txBody>
      </p:sp>
    </p:spTree>
    <p:extLst>
      <p:ext uri="{BB962C8B-B14F-4D97-AF65-F5344CB8AC3E}">
        <p14:creationId xmlns:p14="http://schemas.microsoft.com/office/powerpoint/2010/main" val="420870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445" y="8395370"/>
            <a:ext cx="2877561" cy="133514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500" y="5955241"/>
            <a:ext cx="2456901" cy="1206915"/>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561" y="6003797"/>
            <a:ext cx="2554445" cy="119492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7373" y="3919998"/>
            <a:ext cx="3548180" cy="1140051"/>
          </a:xfrm>
          <a:prstGeom prst="rect">
            <a:avLst/>
          </a:prstGeom>
        </p:spPr>
      </p:pic>
      <p:sp>
        <p:nvSpPr>
          <p:cNvPr id="3" name="コンテンツ プレースホルダー 2">
            <a:extLst>
              <a:ext uri="{FF2B5EF4-FFF2-40B4-BE49-F238E27FC236}">
                <a16:creationId xmlns="" xmlns:a16="http://schemas.microsoft.com/office/drawing/2014/main" id="{CB746484-180B-A24D-A154-629CF589A790}"/>
              </a:ext>
            </a:extLst>
          </p:cNvPr>
          <p:cNvSpPr>
            <a:spLocks noGrp="1"/>
          </p:cNvSpPr>
          <p:nvPr>
            <p:ph idx="1"/>
          </p:nvPr>
        </p:nvSpPr>
        <p:spPr/>
        <p:txBody>
          <a:bodyPr>
            <a:normAutofit/>
          </a:bodyPr>
          <a:lstStyle/>
          <a:p>
            <a:r>
              <a:rPr lang="en-US" altLang="ja-JP" dirty="0"/>
              <a:t>Zoom</a:t>
            </a:r>
            <a:r>
              <a:rPr lang="ja-JP" altLang="en-US" dirty="0"/>
              <a:t>のウェブサイトからダウンロード</a:t>
            </a:r>
            <a:endParaRPr lang="en-US" altLang="ja-JP" dirty="0"/>
          </a:p>
          <a:p>
            <a:pPr lvl="1"/>
            <a:r>
              <a:rPr lang="ja-JP" altLang="en-US" dirty="0"/>
              <a:t>ご自身がお持ちの端末に対応したものをインストールしてください。</a:t>
            </a:r>
            <a:endParaRPr lang="en-US" altLang="ja-JP" dirty="0"/>
          </a:p>
          <a:p>
            <a:pPr marL="342900" lvl="1" indent="0">
              <a:buNone/>
            </a:pPr>
            <a:r>
              <a:rPr lang="en-US" altLang="ja-JP" dirty="0">
                <a:hlinkClick r:id="rId7"/>
              </a:rPr>
              <a:t>https://zoom.us/download#client_4meeting</a:t>
            </a:r>
            <a:endParaRPr lang="en-US" altLang="ja-JP" dirty="0"/>
          </a:p>
          <a:p>
            <a:r>
              <a:rPr kumimoji="1" lang="en-US" altLang="ja-JP" dirty="0"/>
              <a:t>PC</a:t>
            </a:r>
            <a:r>
              <a:rPr kumimoji="1" lang="ja-JP" altLang="en-US" dirty="0"/>
              <a:t>の場合</a:t>
            </a:r>
            <a:endParaRPr kumimoji="1" lang="en-US" altLang="ja-JP" dirty="0"/>
          </a:p>
          <a:p>
            <a:pPr lvl="1"/>
            <a:r>
              <a:rPr lang="ja-JP" altLang="en-US" dirty="0"/>
              <a:t>上記</a:t>
            </a:r>
            <a:r>
              <a:rPr kumimoji="1" lang="en-US" altLang="ja-JP" dirty="0"/>
              <a:t>URL</a:t>
            </a:r>
            <a:r>
              <a:rPr kumimoji="1" lang="ja-JP" altLang="en-US" dirty="0"/>
              <a:t>にアクセスし、「ミーティング用</a:t>
            </a:r>
            <a:r>
              <a:rPr kumimoji="1" lang="en-US" altLang="ja-JP" dirty="0"/>
              <a:t>Zoom</a:t>
            </a:r>
            <a:r>
              <a:rPr kumimoji="1" lang="ja-JP" altLang="en-US" dirty="0"/>
              <a:t>クライアント」からダウンロードしてください。</a:t>
            </a:r>
            <a:endParaRPr kumimoji="1" lang="en-US" altLang="ja-JP" dirty="0"/>
          </a:p>
          <a:p>
            <a:pPr lvl="2"/>
            <a:endParaRPr lang="en-US" altLang="ja-JP" dirty="0"/>
          </a:p>
          <a:p>
            <a:pPr marL="685800" lvl="2" indent="0">
              <a:buNone/>
            </a:pPr>
            <a:endParaRPr kumimoji="1" lang="en-US" altLang="ja-JP" dirty="0"/>
          </a:p>
          <a:p>
            <a:pPr lvl="1"/>
            <a:endParaRPr lang="en-US" altLang="ja-JP" dirty="0"/>
          </a:p>
          <a:p>
            <a:pPr lvl="1"/>
            <a:endParaRPr lang="en-US" altLang="ja-JP" dirty="0"/>
          </a:p>
          <a:p>
            <a:pPr marL="342900" lvl="1" indent="0">
              <a:buNone/>
            </a:pPr>
            <a:endParaRPr lang="en-US" altLang="ja-JP" dirty="0"/>
          </a:p>
          <a:p>
            <a:pPr lvl="1"/>
            <a:r>
              <a:rPr lang="ja-JP" altLang="en-US" dirty="0"/>
              <a:t>ダウンロードされたファイルをダブルクリックすると、アプリのインストールが始まります。</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サインイン画面が表示されたらインストール完了です。</a:t>
            </a:r>
            <a:endParaRPr lang="en-US" altLang="ja-JP" dirty="0"/>
          </a:p>
        </p:txBody>
      </p:sp>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アプリのインストール</a:t>
            </a:r>
          </a:p>
        </p:txBody>
      </p:sp>
      <p:sp>
        <p:nvSpPr>
          <p:cNvPr id="12" name="テキスト ボックス 11">
            <a:extLst>
              <a:ext uri="{FF2B5EF4-FFF2-40B4-BE49-F238E27FC236}">
                <a16:creationId xmlns="" xmlns:a16="http://schemas.microsoft.com/office/drawing/2014/main" id="{2DFFAC63-B128-854A-A443-05889C289EC0}"/>
              </a:ext>
            </a:extLst>
          </p:cNvPr>
          <p:cNvSpPr txBox="1"/>
          <p:nvPr/>
        </p:nvSpPr>
        <p:spPr>
          <a:xfrm>
            <a:off x="1270982" y="6046805"/>
            <a:ext cx="906450" cy="315783"/>
          </a:xfrm>
          <a:prstGeom prst="rect">
            <a:avLst/>
          </a:prstGeom>
          <a:noFill/>
        </p:spPr>
        <p:txBody>
          <a:bodyPr wrap="none" rtlCol="0">
            <a:spAutoFit/>
          </a:bodyPr>
          <a:lstStyle/>
          <a:p>
            <a:r>
              <a:rPr kumimoji="1" lang="en-US" altLang="ja-JP" dirty="0"/>
              <a:t>Windows</a:t>
            </a:r>
            <a:endParaRPr kumimoji="1" lang="ja-JP" altLang="en-US" dirty="0"/>
          </a:p>
        </p:txBody>
      </p:sp>
      <p:sp>
        <p:nvSpPr>
          <p:cNvPr id="14" name="テキスト ボックス 13">
            <a:extLst>
              <a:ext uri="{FF2B5EF4-FFF2-40B4-BE49-F238E27FC236}">
                <a16:creationId xmlns="" xmlns:a16="http://schemas.microsoft.com/office/drawing/2014/main" id="{6F339174-4A19-5C49-A94E-23A16D208B53}"/>
              </a:ext>
            </a:extLst>
          </p:cNvPr>
          <p:cNvSpPr txBox="1"/>
          <p:nvPr/>
        </p:nvSpPr>
        <p:spPr>
          <a:xfrm>
            <a:off x="398068" y="7219537"/>
            <a:ext cx="2667432" cy="197364"/>
          </a:xfrm>
          <a:prstGeom prst="rect">
            <a:avLst/>
          </a:prstGeom>
          <a:noFill/>
        </p:spPr>
        <p:txBody>
          <a:bodyPr wrap="none" rtlCol="0">
            <a:spAutoFit/>
          </a:bodyPr>
          <a:lstStyle/>
          <a:p>
            <a:r>
              <a:rPr lang="en-US" altLang="ja-JP" sz="900" dirty="0">
                <a:solidFill>
                  <a:srgbClr val="173F64"/>
                </a:solidFill>
                <a:hlinkClick r:id="rId8">
                  <a:extLst>
                    <a:ext uri="{A12FA001-AC4F-418D-AE19-62706E023703}">
                      <ahyp:hlinkClr xmlns="" xmlns:ahyp="http://schemas.microsoft.com/office/drawing/2018/hyperlinkcolor" val="tx"/>
                    </a:ext>
                  </a:extLst>
                </a:hlinkClick>
              </a:rPr>
              <a:t>https://zoom-japan.net/manual/pc/zoom-pc-app/</a:t>
            </a:r>
            <a:r>
              <a:rPr lang="ja-JP" altLang="en-US" sz="900">
                <a:solidFill>
                  <a:srgbClr val="173F64"/>
                </a:solidFill>
              </a:rPr>
              <a:t>　より引用</a:t>
            </a:r>
            <a:endParaRPr kumimoji="1" lang="ja-JP" altLang="en-US" sz="900">
              <a:solidFill>
                <a:srgbClr val="173F64"/>
              </a:solidFill>
            </a:endParaRPr>
          </a:p>
        </p:txBody>
      </p:sp>
      <p:sp>
        <p:nvSpPr>
          <p:cNvPr id="19" name="正方形/長方形 18">
            <a:extLst>
              <a:ext uri="{FF2B5EF4-FFF2-40B4-BE49-F238E27FC236}">
                <a16:creationId xmlns="" xmlns:a16="http://schemas.microsoft.com/office/drawing/2014/main" id="{34D9950F-9CA9-7B4D-9C61-DF4DCFA15EAF}"/>
              </a:ext>
            </a:extLst>
          </p:cNvPr>
          <p:cNvSpPr/>
          <p:nvPr/>
        </p:nvSpPr>
        <p:spPr>
          <a:xfrm>
            <a:off x="3812388" y="6665077"/>
            <a:ext cx="2432333" cy="49373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0" name="テキスト ボックス 19">
            <a:extLst>
              <a:ext uri="{FF2B5EF4-FFF2-40B4-BE49-F238E27FC236}">
                <a16:creationId xmlns="" xmlns:a16="http://schemas.microsoft.com/office/drawing/2014/main" id="{8D76DB93-B06A-6E42-B0A5-D6D84F38A803}"/>
              </a:ext>
            </a:extLst>
          </p:cNvPr>
          <p:cNvSpPr txBox="1"/>
          <p:nvPr/>
        </p:nvSpPr>
        <p:spPr>
          <a:xfrm>
            <a:off x="4748077" y="6177175"/>
            <a:ext cx="504649" cy="315783"/>
          </a:xfrm>
          <a:prstGeom prst="rect">
            <a:avLst/>
          </a:prstGeom>
          <a:noFill/>
        </p:spPr>
        <p:txBody>
          <a:bodyPr wrap="none" rtlCol="0">
            <a:spAutoFit/>
          </a:bodyPr>
          <a:lstStyle/>
          <a:p>
            <a:r>
              <a:rPr kumimoji="1" lang="en-US" altLang="ja-JP" dirty="0"/>
              <a:t>Mac</a:t>
            </a:r>
            <a:endParaRPr kumimoji="1" lang="ja-JP" altLang="en-US"/>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4</a:t>
            </a:fld>
            <a:endParaRPr kumimoji="1" lang="ja-JP" altLang="en-US"/>
          </a:p>
        </p:txBody>
      </p:sp>
    </p:spTree>
    <p:extLst>
      <p:ext uri="{BB962C8B-B14F-4D97-AF65-F5344CB8AC3E}">
        <p14:creationId xmlns:p14="http://schemas.microsoft.com/office/powerpoint/2010/main" val="251515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73428D6-617E-4235-91AD-F7C86FF9FD04}"/>
              </a:ext>
            </a:extLst>
          </p:cNvPr>
          <p:cNvSpPr>
            <a:spLocks noGrp="1"/>
          </p:cNvSpPr>
          <p:nvPr>
            <p:ph type="title"/>
          </p:nvPr>
        </p:nvSpPr>
        <p:spPr/>
        <p:txBody>
          <a:bodyPr>
            <a:normAutofit/>
          </a:bodyPr>
          <a:lstStyle/>
          <a:p>
            <a:r>
              <a:rPr kumimoji="1" lang="en-US" altLang="ja-JP" sz="3600" dirty="0"/>
              <a:t>Zoom</a:t>
            </a:r>
            <a:r>
              <a:rPr kumimoji="1" lang="ja-JP" altLang="en-US" sz="3600" dirty="0"/>
              <a:t>アプリの更新</a:t>
            </a:r>
            <a:endParaRPr kumimoji="1" lang="ja-JP" altLang="en-US" sz="5400" dirty="0"/>
          </a:p>
        </p:txBody>
      </p:sp>
      <p:sp>
        <p:nvSpPr>
          <p:cNvPr id="3" name="コンテンツ プレースホルダー 2">
            <a:extLst>
              <a:ext uri="{FF2B5EF4-FFF2-40B4-BE49-F238E27FC236}">
                <a16:creationId xmlns="" xmlns:a16="http://schemas.microsoft.com/office/drawing/2014/main" id="{04443B2D-BF24-4F81-88D6-329A7CBF7C1D}"/>
              </a:ext>
            </a:extLst>
          </p:cNvPr>
          <p:cNvSpPr>
            <a:spLocks noGrp="1"/>
          </p:cNvSpPr>
          <p:nvPr>
            <p:ph idx="1"/>
          </p:nvPr>
        </p:nvSpPr>
        <p:spPr>
          <a:xfrm>
            <a:off x="471488" y="1487837"/>
            <a:ext cx="5915025" cy="913763"/>
          </a:xfrm>
        </p:spPr>
        <p:txBody>
          <a:bodyPr/>
          <a:lstStyle/>
          <a:p>
            <a:r>
              <a:rPr lang="ja-JP" altLang="en-US" dirty="0"/>
              <a:t>最新版の</a:t>
            </a:r>
            <a:r>
              <a:rPr lang="en-US" altLang="ja-JP" dirty="0"/>
              <a:t>Zoom</a:t>
            </a:r>
            <a:r>
              <a:rPr lang="ja-JP" altLang="en-US" dirty="0"/>
              <a:t>アプリをお使いください。</a:t>
            </a:r>
            <a:endParaRPr lang="en-US" altLang="ja-JP" dirty="0"/>
          </a:p>
          <a:p>
            <a:pPr marL="0" indent="0">
              <a:buNone/>
            </a:pPr>
            <a:r>
              <a:rPr kumimoji="1" lang="ja-JP" altLang="en-US" dirty="0"/>
              <a:t>　下記の手順で最新版にアップデートできます。</a:t>
            </a:r>
          </a:p>
        </p:txBody>
      </p:sp>
      <p:sp>
        <p:nvSpPr>
          <p:cNvPr id="4" name="スライド番号プレースホルダー 3">
            <a:extLst>
              <a:ext uri="{FF2B5EF4-FFF2-40B4-BE49-F238E27FC236}">
                <a16:creationId xmlns="" xmlns:a16="http://schemas.microsoft.com/office/drawing/2014/main" id="{0A7ABC95-9326-42AC-B455-3BC7F152DEC7}"/>
              </a:ext>
            </a:extLst>
          </p:cNvPr>
          <p:cNvSpPr>
            <a:spLocks noGrp="1"/>
          </p:cNvSpPr>
          <p:nvPr>
            <p:ph type="sldNum" sz="quarter" idx="12"/>
          </p:nvPr>
        </p:nvSpPr>
        <p:spPr/>
        <p:txBody>
          <a:bodyPr/>
          <a:lstStyle/>
          <a:p>
            <a:fld id="{94E8AA25-75BE-B24A-894A-D2F98540D44F}" type="slidenum">
              <a:rPr kumimoji="1" lang="ja-JP" altLang="en-US" smtClean="0"/>
              <a:t>5</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5" y="2670734"/>
            <a:ext cx="2963498" cy="2223993"/>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00" y="3640351"/>
            <a:ext cx="2963498" cy="2225368"/>
          </a:xfrm>
          <a:prstGeom prst="rect">
            <a:avLst/>
          </a:prstGeom>
        </p:spPr>
      </p:pic>
      <p:sp>
        <p:nvSpPr>
          <p:cNvPr id="10" name="円/楕円 9"/>
          <p:cNvSpPr/>
          <p:nvPr/>
        </p:nvSpPr>
        <p:spPr>
          <a:xfrm>
            <a:off x="3015129" y="2645468"/>
            <a:ext cx="329612" cy="32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角丸四角形 11"/>
          <p:cNvSpPr/>
          <p:nvPr/>
        </p:nvSpPr>
        <p:spPr>
          <a:xfrm>
            <a:off x="4978200" y="4811686"/>
            <a:ext cx="942055" cy="268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l="72420" t="51159" b="34173"/>
          <a:stretch/>
        </p:blipFill>
        <p:spPr>
          <a:xfrm>
            <a:off x="3655673" y="5713761"/>
            <a:ext cx="3029575" cy="1209916"/>
          </a:xfrm>
          <a:prstGeom prst="rect">
            <a:avLst/>
          </a:prstGeom>
          <a:ln w="28575">
            <a:solidFill>
              <a:srgbClr val="FF0000"/>
            </a:solidFill>
          </a:ln>
        </p:spPr>
      </p:pic>
      <p:sp>
        <p:nvSpPr>
          <p:cNvPr id="17" name="フリーフォーム 16"/>
          <p:cNvSpPr/>
          <p:nvPr/>
        </p:nvSpPr>
        <p:spPr>
          <a:xfrm>
            <a:off x="3391410" y="2904283"/>
            <a:ext cx="924486" cy="687367"/>
          </a:xfrm>
          <a:custGeom>
            <a:avLst/>
            <a:gdLst>
              <a:gd name="connsiteX0" fmla="*/ 0 w 1358152"/>
              <a:gd name="connsiteY0" fmla="*/ 0 h 981635"/>
              <a:gd name="connsiteX1" fmla="*/ 968188 w 1358152"/>
              <a:gd name="connsiteY1" fmla="*/ 255494 h 981635"/>
              <a:gd name="connsiteX2" fmla="*/ 1358152 w 1358152"/>
              <a:gd name="connsiteY2" fmla="*/ 981635 h 981635"/>
            </a:gdLst>
            <a:ahLst/>
            <a:cxnLst>
              <a:cxn ang="0">
                <a:pos x="connsiteX0" y="connsiteY0"/>
              </a:cxn>
              <a:cxn ang="0">
                <a:pos x="connsiteX1" y="connsiteY1"/>
              </a:cxn>
              <a:cxn ang="0">
                <a:pos x="connsiteX2" y="connsiteY2"/>
              </a:cxn>
            </a:cxnLst>
            <a:rect l="l" t="t" r="r" b="b"/>
            <a:pathLst>
              <a:path w="1358152" h="981635">
                <a:moveTo>
                  <a:pt x="0" y="0"/>
                </a:moveTo>
                <a:cubicBezTo>
                  <a:pt x="370914" y="45944"/>
                  <a:pt x="741829" y="91888"/>
                  <a:pt x="968188" y="255494"/>
                </a:cubicBezTo>
                <a:cubicBezTo>
                  <a:pt x="1194547" y="419100"/>
                  <a:pt x="1276349" y="700367"/>
                  <a:pt x="1358152" y="981635"/>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フリーフォーム 17"/>
          <p:cNvSpPr/>
          <p:nvPr/>
        </p:nvSpPr>
        <p:spPr>
          <a:xfrm flipH="1">
            <a:off x="4315895" y="5080629"/>
            <a:ext cx="576221" cy="550984"/>
          </a:xfrm>
          <a:custGeom>
            <a:avLst/>
            <a:gdLst>
              <a:gd name="connsiteX0" fmla="*/ 0 w 1358152"/>
              <a:gd name="connsiteY0" fmla="*/ 0 h 981635"/>
              <a:gd name="connsiteX1" fmla="*/ 968188 w 1358152"/>
              <a:gd name="connsiteY1" fmla="*/ 255494 h 981635"/>
              <a:gd name="connsiteX2" fmla="*/ 1358152 w 1358152"/>
              <a:gd name="connsiteY2" fmla="*/ 981635 h 981635"/>
            </a:gdLst>
            <a:ahLst/>
            <a:cxnLst>
              <a:cxn ang="0">
                <a:pos x="connsiteX0" y="connsiteY0"/>
              </a:cxn>
              <a:cxn ang="0">
                <a:pos x="connsiteX1" y="connsiteY1"/>
              </a:cxn>
              <a:cxn ang="0">
                <a:pos x="connsiteX2" y="connsiteY2"/>
              </a:cxn>
            </a:cxnLst>
            <a:rect l="l" t="t" r="r" b="b"/>
            <a:pathLst>
              <a:path w="1358152" h="981635">
                <a:moveTo>
                  <a:pt x="0" y="0"/>
                </a:moveTo>
                <a:cubicBezTo>
                  <a:pt x="370914" y="45944"/>
                  <a:pt x="741829" y="91888"/>
                  <a:pt x="968188" y="255494"/>
                </a:cubicBezTo>
                <a:cubicBezTo>
                  <a:pt x="1194547" y="419100"/>
                  <a:pt x="1276349" y="700367"/>
                  <a:pt x="1358152" y="981635"/>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テキスト ボックス 20"/>
          <p:cNvSpPr txBox="1"/>
          <p:nvPr/>
        </p:nvSpPr>
        <p:spPr>
          <a:xfrm>
            <a:off x="3428999" y="2518001"/>
            <a:ext cx="1500732" cy="307777"/>
          </a:xfrm>
          <a:prstGeom prst="rect">
            <a:avLst/>
          </a:prstGeom>
          <a:noFill/>
        </p:spPr>
        <p:txBody>
          <a:bodyPr wrap="none" rtlCol="0">
            <a:spAutoFit/>
          </a:bodyPr>
          <a:lstStyle/>
          <a:p>
            <a:r>
              <a:rPr lang="ja-JP" altLang="en-US" sz="1400" dirty="0">
                <a:solidFill>
                  <a:srgbClr val="FF0000"/>
                </a:solidFill>
                <a:latin typeface="ＭＳ Ｐゴシック" panose="020B0600070205080204" pitchFamily="50" charset="-128"/>
                <a:ea typeface="ＭＳ Ｐゴシック" panose="020B0600070205080204" pitchFamily="50" charset="-128"/>
              </a:rPr>
              <a:t>アイコンをクリック</a:t>
            </a:r>
            <a:endParaRPr lang="en-US" sz="1400" dirty="0">
              <a:solidFill>
                <a:srgbClr val="FF0000"/>
              </a:solidFill>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4422210" y="5294516"/>
            <a:ext cx="2305439" cy="307777"/>
          </a:xfrm>
          <a:prstGeom prst="rect">
            <a:avLst/>
          </a:prstGeom>
          <a:noFill/>
        </p:spPr>
        <p:txBody>
          <a:bodyPr wrap="none" rtlCol="0">
            <a:spAutoFit/>
          </a:bodyPr>
          <a:lstStyle/>
          <a:p>
            <a:r>
              <a:rPr lang="ja-JP" altLang="en-US" sz="1400" dirty="0">
                <a:solidFill>
                  <a:srgbClr val="FF0000"/>
                </a:solidFill>
                <a:latin typeface="ＭＳ Ｐゴシック" panose="020B0600070205080204" pitchFamily="50" charset="-128"/>
                <a:ea typeface="ＭＳ Ｐゴシック" panose="020B0600070205080204" pitchFamily="50" charset="-128"/>
              </a:rPr>
              <a:t>「アップデートを確認」を選択</a:t>
            </a:r>
            <a:endParaRPr lang="en-US" sz="1400" dirty="0">
              <a:solidFill>
                <a:srgbClr val="FF0000"/>
              </a:solidFill>
              <a:latin typeface="ＭＳ Ｐゴシック" panose="020B0600070205080204" pitchFamily="50" charset="-128"/>
              <a:ea typeface="ＭＳ Ｐゴシック" panose="020B0600070205080204" pitchFamily="50" charset="-128"/>
            </a:endParaRPr>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03" y="6702494"/>
            <a:ext cx="3051532" cy="2436835"/>
          </a:xfrm>
          <a:prstGeom prst="rect">
            <a:avLst/>
          </a:prstGeom>
        </p:spPr>
      </p:pic>
      <p:sp>
        <p:nvSpPr>
          <p:cNvPr id="24" name="テキスト ボックス 23"/>
          <p:cNvSpPr txBox="1"/>
          <p:nvPr/>
        </p:nvSpPr>
        <p:spPr>
          <a:xfrm>
            <a:off x="128403" y="9139329"/>
            <a:ext cx="3150636" cy="584775"/>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お使いの</a:t>
            </a:r>
            <a:r>
              <a:rPr lang="en-US" altLang="ja-JP" sz="1600" dirty="0">
                <a:latin typeface="ＭＳ Ｐゴシック" panose="020B0600070205080204" pitchFamily="50" charset="-128"/>
                <a:ea typeface="ＭＳ Ｐゴシック" panose="020B0600070205080204" pitchFamily="50" charset="-128"/>
              </a:rPr>
              <a:t>Zoom</a:t>
            </a:r>
            <a:r>
              <a:rPr lang="ja-JP" altLang="en-US" sz="1600" dirty="0">
                <a:latin typeface="ＭＳ Ｐゴシック" panose="020B0600070205080204" pitchFamily="50" charset="-128"/>
                <a:ea typeface="ＭＳ Ｐゴシック" panose="020B0600070205080204" pitchFamily="50" charset="-128"/>
              </a:rPr>
              <a:t>アプリが最新版で</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ない場合，更新が開始されます．</a:t>
            </a:r>
            <a:endParaRPr lang="en-US" sz="16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593277" y="953195"/>
            <a:ext cx="3828933" cy="307777"/>
          </a:xfrm>
          <a:prstGeom prst="rect">
            <a:avLst/>
          </a:prstGeom>
          <a:noFill/>
        </p:spPr>
        <p:txBody>
          <a:bodyPr wrap="none" rtlCol="0">
            <a:spAutoFit/>
          </a:bodyPr>
          <a:lstStyle/>
          <a:p>
            <a:r>
              <a:rPr lang="ja-JP" altLang="en-US" sz="1400" dirty="0"/>
              <a:t>すでに</a:t>
            </a:r>
            <a:r>
              <a:rPr lang="en-US" altLang="ja-JP" sz="1400" dirty="0"/>
              <a:t>Zoom</a:t>
            </a:r>
            <a:r>
              <a:rPr lang="ja-JP" altLang="en-US" sz="1400" dirty="0"/>
              <a:t>アプリをインストール済みの方へ</a:t>
            </a:r>
            <a:endParaRPr lang="en-US" sz="1400" dirty="0"/>
          </a:p>
        </p:txBody>
      </p:sp>
      <p:pic>
        <p:nvPicPr>
          <p:cNvPr id="6" name="図 5"/>
          <p:cNvPicPr>
            <a:picLocks noChangeAspect="1"/>
          </p:cNvPicPr>
          <p:nvPr/>
        </p:nvPicPr>
        <p:blipFill>
          <a:blip r:embed="rId5"/>
          <a:stretch>
            <a:fillRect/>
          </a:stretch>
        </p:blipFill>
        <p:spPr>
          <a:xfrm>
            <a:off x="4146413" y="7644214"/>
            <a:ext cx="2628150" cy="888655"/>
          </a:xfrm>
          <a:prstGeom prst="rect">
            <a:avLst/>
          </a:prstGeom>
        </p:spPr>
      </p:pic>
      <p:sp>
        <p:nvSpPr>
          <p:cNvPr id="9" name="テキスト ボックス 8"/>
          <p:cNvSpPr txBox="1"/>
          <p:nvPr/>
        </p:nvSpPr>
        <p:spPr>
          <a:xfrm>
            <a:off x="3179935" y="7920912"/>
            <a:ext cx="877163" cy="369332"/>
          </a:xfrm>
          <a:prstGeom prst="rect">
            <a:avLst/>
          </a:prstGeom>
          <a:noFill/>
        </p:spPr>
        <p:txBody>
          <a:bodyPr wrap="none" rtlCol="0">
            <a:spAutoFit/>
          </a:bodyPr>
          <a:lstStyle/>
          <a:p>
            <a:r>
              <a:rPr lang="ja-JP" altLang="en-US"/>
              <a:t>または</a:t>
            </a:r>
            <a:endParaRPr lang="en-US" dirty="0"/>
          </a:p>
        </p:txBody>
      </p:sp>
    </p:spTree>
    <p:extLst>
      <p:ext uri="{BB962C8B-B14F-4D97-AF65-F5344CB8AC3E}">
        <p14:creationId xmlns:p14="http://schemas.microsoft.com/office/powerpoint/2010/main" val="392407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16" y="6224677"/>
            <a:ext cx="3089943" cy="2554249"/>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スピーカー（イヤホン等）</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6</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4105189" y="3023388"/>
            <a:ext cx="2698175" cy="523220"/>
          </a:xfrm>
          <a:prstGeom prst="rect">
            <a:avLst/>
          </a:prstGeom>
          <a:solidFill>
            <a:schemeClr val="bg1"/>
          </a:solidFill>
          <a:ln>
            <a:solidFill>
              <a:schemeClr val="tx1"/>
            </a:solidFill>
          </a:ln>
        </p:spPr>
        <p:txBody>
          <a:bodyPr wrap="none" rtlCol="0">
            <a:spAutoFit/>
          </a:bodyPr>
          <a:lstStyle/>
          <a:p>
            <a:pPr algn="ctr"/>
            <a:r>
              <a:rPr lang="ja-JP" altLang="en-US" sz="1400" dirty="0"/>
              <a:t>「オーディオ」をクリックして</a:t>
            </a:r>
            <a:endParaRPr lang="en-US" altLang="ja-JP" sz="1400" dirty="0"/>
          </a:p>
          <a:p>
            <a:pPr algn="ctr"/>
            <a:r>
              <a:rPr lang="ja-JP" altLang="en-US" sz="1400" dirty="0"/>
              <a:t>音声設定画面を呼び出す</a:t>
            </a:r>
            <a:endParaRPr lang="en-US" sz="1400" dirty="0"/>
          </a:p>
        </p:txBody>
      </p:sp>
      <p:sp>
        <p:nvSpPr>
          <p:cNvPr id="27" name="角丸四角形 26"/>
          <p:cNvSpPr/>
          <p:nvPr/>
        </p:nvSpPr>
        <p:spPr>
          <a:xfrm>
            <a:off x="3569437" y="2792104"/>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図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74" y="4438173"/>
            <a:ext cx="2757502" cy="2279442"/>
          </a:xfrm>
          <a:prstGeom prst="rect">
            <a:avLst/>
          </a:prstGeom>
        </p:spPr>
      </p:pic>
      <p:sp>
        <p:nvSpPr>
          <p:cNvPr id="32" name="角丸四角形 31"/>
          <p:cNvSpPr/>
          <p:nvPr/>
        </p:nvSpPr>
        <p:spPr>
          <a:xfrm>
            <a:off x="1717486" y="4654342"/>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2965913" y="4931699"/>
            <a:ext cx="3416320" cy="954107"/>
          </a:xfrm>
          <a:prstGeom prst="rect">
            <a:avLst/>
          </a:prstGeom>
          <a:solidFill>
            <a:schemeClr val="bg1"/>
          </a:solidFill>
          <a:ln>
            <a:solidFill>
              <a:schemeClr val="tx1"/>
            </a:solidFill>
          </a:ln>
        </p:spPr>
        <p:txBody>
          <a:bodyPr wrap="none" rtlCol="0">
            <a:spAutoFit/>
          </a:bodyPr>
          <a:lstStyle/>
          <a:p>
            <a:r>
              <a:rPr lang="ja-JP" altLang="en-US" sz="1400" dirty="0"/>
              <a:t>必要に応じて使用するスピーカー</a:t>
            </a:r>
            <a:endParaRPr lang="en-US" altLang="ja-JP" sz="1400" dirty="0"/>
          </a:p>
          <a:p>
            <a:r>
              <a:rPr lang="ja-JP" altLang="en-US" sz="1400" dirty="0"/>
              <a:t>（イヤホンなど）を選択</a:t>
            </a:r>
            <a:endParaRPr lang="en-US" altLang="ja-JP" sz="1400" dirty="0"/>
          </a:p>
          <a:p>
            <a:r>
              <a:rPr lang="en-US" altLang="ja-JP" sz="1400" dirty="0"/>
              <a:t>※</a:t>
            </a:r>
            <a:r>
              <a:rPr lang="ja-JP" altLang="en-US" sz="1400" dirty="0"/>
              <a:t>イヤホンやヘッドセット（イヤホン＆</a:t>
            </a:r>
            <a:endParaRPr lang="en-US" altLang="ja-JP" sz="1400" dirty="0"/>
          </a:p>
          <a:p>
            <a:r>
              <a:rPr lang="ja-JP" altLang="en-US" sz="1400" dirty="0"/>
              <a:t>　マイク）の使用をお勧めします．</a:t>
            </a:r>
            <a:endParaRPr lang="en-US" sz="1400" dirty="0"/>
          </a:p>
        </p:txBody>
      </p:sp>
      <p:sp>
        <p:nvSpPr>
          <p:cNvPr id="38" name="角丸四角形 37"/>
          <p:cNvSpPr/>
          <p:nvPr/>
        </p:nvSpPr>
        <p:spPr>
          <a:xfrm>
            <a:off x="4241566" y="6442487"/>
            <a:ext cx="656701"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テキスト ボックス 41"/>
          <p:cNvSpPr txBox="1"/>
          <p:nvPr/>
        </p:nvSpPr>
        <p:spPr>
          <a:xfrm>
            <a:off x="1739581" y="6862065"/>
            <a:ext cx="2518638" cy="738664"/>
          </a:xfrm>
          <a:prstGeom prst="rect">
            <a:avLst/>
          </a:prstGeom>
          <a:solidFill>
            <a:schemeClr val="bg1"/>
          </a:solidFill>
          <a:ln>
            <a:solidFill>
              <a:schemeClr val="tx1"/>
            </a:solidFill>
          </a:ln>
        </p:spPr>
        <p:txBody>
          <a:bodyPr wrap="none" rtlCol="0">
            <a:spAutoFit/>
          </a:bodyPr>
          <a:lstStyle/>
          <a:p>
            <a:r>
              <a:rPr lang="ja-JP" altLang="en-US" sz="1400" dirty="0"/>
              <a:t>スピーカーのテスト</a:t>
            </a:r>
            <a:endParaRPr lang="en-US" altLang="ja-JP" sz="1400" dirty="0"/>
          </a:p>
          <a:p>
            <a:r>
              <a:rPr lang="ja-JP" altLang="en-US" sz="1400" dirty="0"/>
              <a:t>音声が聞こえるかどうか確認</a:t>
            </a:r>
            <a:endParaRPr lang="en-US" altLang="ja-JP" sz="1400" dirty="0"/>
          </a:p>
          <a:p>
            <a:r>
              <a:rPr lang="ja-JP" altLang="en-US" sz="1400" dirty="0"/>
              <a:t>（確認用の音声が流れます）</a:t>
            </a:r>
            <a:endParaRPr lang="en-US" sz="1400" dirty="0"/>
          </a:p>
        </p:txBody>
      </p:sp>
      <p:sp>
        <p:nvSpPr>
          <p:cNvPr id="46" name="テキスト ボックス 45"/>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47" name="図 46"/>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48" name="フリーフォーム 47"/>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87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18" y="6217753"/>
            <a:ext cx="3103930" cy="2565812"/>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マイク</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7</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4105189" y="3023388"/>
            <a:ext cx="2698175" cy="523220"/>
          </a:xfrm>
          <a:prstGeom prst="rect">
            <a:avLst/>
          </a:prstGeom>
          <a:solidFill>
            <a:schemeClr val="bg1"/>
          </a:solidFill>
          <a:ln>
            <a:solidFill>
              <a:schemeClr val="tx1"/>
            </a:solidFill>
          </a:ln>
        </p:spPr>
        <p:txBody>
          <a:bodyPr wrap="none" rtlCol="0">
            <a:spAutoFit/>
          </a:bodyPr>
          <a:lstStyle/>
          <a:p>
            <a:pPr algn="ctr"/>
            <a:r>
              <a:rPr lang="ja-JP" altLang="en-US" sz="1400" dirty="0"/>
              <a:t>「オーディオ」をクリックして</a:t>
            </a:r>
            <a:endParaRPr lang="en-US" altLang="ja-JP" sz="1400" dirty="0"/>
          </a:p>
          <a:p>
            <a:pPr algn="ctr"/>
            <a:r>
              <a:rPr lang="ja-JP" altLang="en-US" sz="1400" dirty="0"/>
              <a:t>音声設定画面を呼び出す</a:t>
            </a:r>
            <a:endParaRPr lang="en-US" sz="1400" dirty="0"/>
          </a:p>
        </p:txBody>
      </p:sp>
      <p:sp>
        <p:nvSpPr>
          <p:cNvPr id="27" name="角丸四角形 26"/>
          <p:cNvSpPr/>
          <p:nvPr/>
        </p:nvSpPr>
        <p:spPr>
          <a:xfrm>
            <a:off x="3569437" y="2792104"/>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図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74" y="4438173"/>
            <a:ext cx="2757502" cy="2279442"/>
          </a:xfrm>
          <a:prstGeom prst="rect">
            <a:avLst/>
          </a:prstGeom>
        </p:spPr>
      </p:pic>
      <p:sp>
        <p:nvSpPr>
          <p:cNvPr id="32" name="角丸四角形 31"/>
          <p:cNvSpPr/>
          <p:nvPr/>
        </p:nvSpPr>
        <p:spPr>
          <a:xfrm>
            <a:off x="1707125" y="5164084"/>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3041292" y="5216857"/>
            <a:ext cx="3057247" cy="307777"/>
          </a:xfrm>
          <a:prstGeom prst="rect">
            <a:avLst/>
          </a:prstGeom>
          <a:solidFill>
            <a:schemeClr val="bg1"/>
          </a:solidFill>
          <a:ln>
            <a:solidFill>
              <a:schemeClr val="tx1"/>
            </a:solidFill>
          </a:ln>
        </p:spPr>
        <p:txBody>
          <a:bodyPr wrap="none" rtlCol="0">
            <a:spAutoFit/>
          </a:bodyPr>
          <a:lstStyle/>
          <a:p>
            <a:r>
              <a:rPr lang="ja-JP" altLang="en-US" sz="1400" dirty="0"/>
              <a:t>必要に応じて使用するマイクを選択</a:t>
            </a:r>
            <a:endParaRPr lang="en-US" sz="1400" dirty="0"/>
          </a:p>
        </p:txBody>
      </p:sp>
      <p:sp>
        <p:nvSpPr>
          <p:cNvPr id="38" name="角丸四角形 37"/>
          <p:cNvSpPr/>
          <p:nvPr/>
        </p:nvSpPr>
        <p:spPr>
          <a:xfrm>
            <a:off x="4241564" y="7023951"/>
            <a:ext cx="656701"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テキスト ボックス 41"/>
          <p:cNvSpPr txBox="1"/>
          <p:nvPr/>
        </p:nvSpPr>
        <p:spPr>
          <a:xfrm>
            <a:off x="202455" y="7268619"/>
            <a:ext cx="3986989" cy="1169551"/>
          </a:xfrm>
          <a:prstGeom prst="rect">
            <a:avLst/>
          </a:prstGeom>
          <a:solidFill>
            <a:schemeClr val="bg1"/>
          </a:solidFill>
          <a:ln>
            <a:solidFill>
              <a:schemeClr val="tx1"/>
            </a:solidFill>
          </a:ln>
        </p:spPr>
        <p:txBody>
          <a:bodyPr wrap="none" rtlCol="0">
            <a:spAutoFit/>
          </a:bodyPr>
          <a:lstStyle/>
          <a:p>
            <a:r>
              <a:rPr lang="ja-JP" altLang="en-US" sz="1400" dirty="0"/>
              <a:t>マイクのテスト</a:t>
            </a:r>
            <a:endParaRPr lang="en-US" altLang="ja-JP" sz="1400" dirty="0"/>
          </a:p>
          <a:p>
            <a:pPr marL="342900" indent="-342900">
              <a:buAutoNum type="arabicParenR"/>
            </a:pPr>
            <a:r>
              <a:rPr lang="ja-JP" altLang="en-US" sz="1400" dirty="0"/>
              <a:t>「マイクのテスト」をクリックし録音</a:t>
            </a:r>
            <a:endParaRPr lang="en-US" altLang="ja-JP" sz="1400" dirty="0"/>
          </a:p>
          <a:p>
            <a:r>
              <a:rPr lang="ja-JP" altLang="en-US" sz="1400" dirty="0"/>
              <a:t>　開始（「レコーディング」になる）</a:t>
            </a:r>
            <a:endParaRPr lang="en-US" altLang="ja-JP" sz="1400" dirty="0"/>
          </a:p>
          <a:p>
            <a:r>
              <a:rPr lang="en-US" sz="1400" dirty="0"/>
              <a:t>2) </a:t>
            </a:r>
            <a:r>
              <a:rPr lang="en-US" altLang="ja-JP" sz="1400" dirty="0"/>
              <a:t>5</a:t>
            </a:r>
            <a:r>
              <a:rPr lang="ja-JP" altLang="en-US" sz="1400" dirty="0"/>
              <a:t>秒間の録音後，音声が再生される．</a:t>
            </a:r>
            <a:endParaRPr lang="en-US" altLang="ja-JP" sz="1400" dirty="0"/>
          </a:p>
          <a:p>
            <a:r>
              <a:rPr lang="ja-JP" altLang="en-US" sz="1400" dirty="0"/>
              <a:t>　マイクテスト時の音声が正常に聞こえれば</a:t>
            </a:r>
            <a:r>
              <a:rPr lang="en-US" altLang="ja-JP" sz="1400" dirty="0"/>
              <a:t>OK</a:t>
            </a:r>
            <a:endParaRPr lang="en-US" sz="1400" dirty="0"/>
          </a:p>
        </p:txBody>
      </p:sp>
      <p:sp>
        <p:nvSpPr>
          <p:cNvPr id="31" name="テキスト ボックス 30"/>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34" name="図 33"/>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36" name="フリーフォーム 35"/>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4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74" y="4438174"/>
            <a:ext cx="2757502" cy="2279442"/>
          </a:xfrm>
          <a:prstGeom prst="rect">
            <a:avLst/>
          </a:prstGeom>
        </p:spPr>
      </p:pic>
      <p:sp>
        <p:nvSpPr>
          <p:cNvPr id="2" name="タイトル 1">
            <a:extLst>
              <a:ext uri="{FF2B5EF4-FFF2-40B4-BE49-F238E27FC236}">
                <a16:creationId xmlns="" xmlns:a16="http://schemas.microsoft.com/office/drawing/2014/main" id="{E7E9581C-4E00-A242-AA2B-2D0BC59773DE}"/>
              </a:ext>
            </a:extLst>
          </p:cNvPr>
          <p:cNvSpPr>
            <a:spLocks noGrp="1"/>
          </p:cNvSpPr>
          <p:nvPr>
            <p:ph type="title"/>
          </p:nvPr>
        </p:nvSpPr>
        <p:spPr>
          <a:xfrm>
            <a:off x="471487" y="197200"/>
            <a:ext cx="6077231" cy="1068920"/>
          </a:xfrm>
        </p:spPr>
        <p:txBody>
          <a:bodyPr>
            <a:normAutofit/>
          </a:bodyPr>
          <a:lstStyle/>
          <a:p>
            <a:r>
              <a:rPr kumimoji="1" lang="en-US" altLang="ja-JP" dirty="0"/>
              <a:t>Zoom</a:t>
            </a:r>
            <a:r>
              <a:rPr kumimoji="1" lang="ja-JP" altLang="en-US" dirty="0"/>
              <a:t>の使用準備：</a:t>
            </a:r>
            <a:r>
              <a:rPr kumimoji="1" lang="en-US" altLang="ja-JP" dirty="0"/>
              <a:t/>
            </a:r>
            <a:br>
              <a:rPr kumimoji="1" lang="en-US" altLang="ja-JP" dirty="0"/>
            </a:br>
            <a:r>
              <a:rPr kumimoji="1" lang="ja-JP" altLang="en-US" dirty="0"/>
              <a:t>カメラ</a:t>
            </a:r>
          </a:p>
        </p:txBody>
      </p:sp>
      <p:sp>
        <p:nvSpPr>
          <p:cNvPr id="4" name="スライド番号プレースホルダー 3">
            <a:extLst>
              <a:ext uri="{FF2B5EF4-FFF2-40B4-BE49-F238E27FC236}">
                <a16:creationId xmlns="" xmlns:a16="http://schemas.microsoft.com/office/drawing/2014/main" id="{CA497F40-D5DD-CD41-A22A-31FDBA517AF5}"/>
              </a:ext>
            </a:extLst>
          </p:cNvPr>
          <p:cNvSpPr>
            <a:spLocks noGrp="1"/>
          </p:cNvSpPr>
          <p:nvPr>
            <p:ph type="sldNum" sz="quarter" idx="12"/>
          </p:nvPr>
        </p:nvSpPr>
        <p:spPr/>
        <p:txBody>
          <a:bodyPr/>
          <a:lstStyle/>
          <a:p>
            <a:fld id="{94E8AA25-75BE-B24A-894A-D2F98540D44F}" type="slidenum">
              <a:rPr kumimoji="1" lang="ja-JP" altLang="en-US" smtClean="0"/>
              <a:t>8</a:t>
            </a:fld>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1843955"/>
            <a:ext cx="2553560" cy="2120696"/>
          </a:xfrm>
          <a:prstGeom prst="rect">
            <a:avLst/>
          </a:prstGeom>
        </p:spPr>
      </p:pic>
      <p:sp>
        <p:nvSpPr>
          <p:cNvPr id="22" name="円/楕円 21"/>
          <p:cNvSpPr/>
          <p:nvPr/>
        </p:nvSpPr>
        <p:spPr>
          <a:xfrm>
            <a:off x="2603793" y="2102035"/>
            <a:ext cx="192655" cy="192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p:cNvSpPr txBox="1"/>
          <p:nvPr/>
        </p:nvSpPr>
        <p:spPr>
          <a:xfrm>
            <a:off x="3082408" y="2075717"/>
            <a:ext cx="1800493" cy="307777"/>
          </a:xfrm>
          <a:prstGeom prst="rect">
            <a:avLst/>
          </a:prstGeom>
          <a:solidFill>
            <a:schemeClr val="bg1"/>
          </a:solidFill>
        </p:spPr>
        <p:txBody>
          <a:bodyPr wrap="none" rtlCol="0">
            <a:spAutoFit/>
          </a:bodyPr>
          <a:lstStyle/>
          <a:p>
            <a:r>
              <a:rPr lang="ja-JP" altLang="en-US" sz="1400" dirty="0"/>
              <a:t>をクリック／タップ</a:t>
            </a:r>
            <a:endParaRPr lang="en-US" sz="1400" dirty="0"/>
          </a:p>
        </p:txBody>
      </p:sp>
      <p:pic>
        <p:nvPicPr>
          <p:cNvPr id="24" name="図 23"/>
          <p:cNvPicPr>
            <a:picLocks noChangeAspect="1"/>
          </p:cNvPicPr>
          <p:nvPr/>
        </p:nvPicPr>
        <p:blipFill rotWithShape="1">
          <a:blip r:embed="rId4">
            <a:extLst>
              <a:ext uri="{28A0092B-C50C-407E-A947-70E740481C1C}">
                <a14:useLocalDpi xmlns:a14="http://schemas.microsoft.com/office/drawing/2010/main" val="0"/>
              </a:ext>
            </a:extLst>
          </a:blip>
          <a:srcRect l="95474" t="14671" r="1913" b="81897"/>
          <a:stretch/>
        </p:blipFill>
        <p:spPr>
          <a:xfrm>
            <a:off x="2855448" y="2003423"/>
            <a:ext cx="341192" cy="372211"/>
          </a:xfrm>
          <a:prstGeom prst="rect">
            <a:avLst/>
          </a:prstGeom>
          <a:solidFill>
            <a:schemeClr val="bg1"/>
          </a:solidFill>
        </p:spPr>
      </p:pic>
      <p:sp>
        <p:nvSpPr>
          <p:cNvPr id="16" name="テキスト ボックス 15"/>
          <p:cNvSpPr txBox="1"/>
          <p:nvPr/>
        </p:nvSpPr>
        <p:spPr>
          <a:xfrm>
            <a:off x="242887" y="1423546"/>
            <a:ext cx="4008470" cy="307777"/>
          </a:xfrm>
          <a:prstGeom prst="rect">
            <a:avLst/>
          </a:prstGeom>
          <a:noFill/>
        </p:spPr>
        <p:txBody>
          <a:bodyPr wrap="none" rtlCol="0">
            <a:spAutoFit/>
          </a:bodyPr>
          <a:lstStyle/>
          <a:p>
            <a:r>
              <a:rPr lang="en-US" sz="1400" dirty="0"/>
              <a:t>Zoom</a:t>
            </a:r>
            <a:r>
              <a:rPr lang="ja-JP" altLang="en-US" sz="1400" dirty="0"/>
              <a:t>アプリを起動して「設定」画面を呼び出す</a:t>
            </a:r>
            <a:endParaRPr lang="en-US" sz="1400" dirty="0"/>
          </a:p>
        </p:txBody>
      </p: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945" y="2451161"/>
            <a:ext cx="2743515" cy="2267880"/>
          </a:xfrm>
          <a:prstGeom prst="rect">
            <a:avLst/>
          </a:prstGeom>
        </p:spPr>
      </p:pic>
      <p:sp>
        <p:nvSpPr>
          <p:cNvPr id="26" name="テキスト ボックス 25"/>
          <p:cNvSpPr txBox="1"/>
          <p:nvPr/>
        </p:nvSpPr>
        <p:spPr>
          <a:xfrm>
            <a:off x="3943818" y="3023388"/>
            <a:ext cx="2877711" cy="523220"/>
          </a:xfrm>
          <a:prstGeom prst="rect">
            <a:avLst/>
          </a:prstGeom>
          <a:solidFill>
            <a:schemeClr val="bg1"/>
          </a:solidFill>
          <a:ln>
            <a:solidFill>
              <a:schemeClr val="tx1"/>
            </a:solidFill>
          </a:ln>
        </p:spPr>
        <p:txBody>
          <a:bodyPr wrap="none" rtlCol="0">
            <a:spAutoFit/>
          </a:bodyPr>
          <a:lstStyle/>
          <a:p>
            <a:pPr algn="ctr"/>
            <a:r>
              <a:rPr lang="ja-JP" altLang="en-US" sz="1400" dirty="0"/>
              <a:t>「ビデオ」をクリックして</a:t>
            </a:r>
            <a:endParaRPr lang="en-US" altLang="ja-JP" sz="1400" dirty="0"/>
          </a:p>
          <a:p>
            <a:pPr algn="ctr"/>
            <a:r>
              <a:rPr lang="ja-JP" altLang="en-US" sz="1400" dirty="0"/>
              <a:t>カメラ・映像設定画面を呼び出す</a:t>
            </a:r>
            <a:endParaRPr lang="en-US" sz="1400" dirty="0"/>
          </a:p>
        </p:txBody>
      </p:sp>
      <p:sp>
        <p:nvSpPr>
          <p:cNvPr id="27" name="角丸四角形 26"/>
          <p:cNvSpPr/>
          <p:nvPr/>
        </p:nvSpPr>
        <p:spPr>
          <a:xfrm>
            <a:off x="3581945" y="2690296"/>
            <a:ext cx="558794" cy="1837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角丸四角形 31"/>
          <p:cNvSpPr/>
          <p:nvPr/>
        </p:nvSpPr>
        <p:spPr>
          <a:xfrm>
            <a:off x="1203944" y="5545218"/>
            <a:ext cx="1281414" cy="244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ボックス 32"/>
          <p:cNvSpPr txBox="1"/>
          <p:nvPr/>
        </p:nvSpPr>
        <p:spPr>
          <a:xfrm>
            <a:off x="2603793" y="5609148"/>
            <a:ext cx="3416320" cy="523220"/>
          </a:xfrm>
          <a:prstGeom prst="rect">
            <a:avLst/>
          </a:prstGeom>
          <a:solidFill>
            <a:schemeClr val="bg1"/>
          </a:solidFill>
          <a:ln>
            <a:solidFill>
              <a:schemeClr val="tx1"/>
            </a:solidFill>
          </a:ln>
        </p:spPr>
        <p:txBody>
          <a:bodyPr wrap="none" rtlCol="0">
            <a:spAutoFit/>
          </a:bodyPr>
          <a:lstStyle/>
          <a:p>
            <a:r>
              <a:rPr lang="ja-JP" altLang="en-US" sz="1400" dirty="0"/>
              <a:t>必要に応じて使用するカメラを選択し，</a:t>
            </a:r>
            <a:endParaRPr lang="en-US" altLang="ja-JP" sz="1400" dirty="0"/>
          </a:p>
          <a:p>
            <a:r>
              <a:rPr lang="ja-JP" altLang="en-US" sz="1400" dirty="0"/>
              <a:t>正常に映るかどうか確認</a:t>
            </a:r>
            <a:endParaRPr lang="en-US" sz="1400" dirty="0"/>
          </a:p>
        </p:txBody>
      </p:sp>
      <p:sp>
        <p:nvSpPr>
          <p:cNvPr id="40" name="フリーフォーム 39"/>
          <p:cNvSpPr/>
          <p:nvPr/>
        </p:nvSpPr>
        <p:spPr>
          <a:xfrm>
            <a:off x="4844164" y="2196982"/>
            <a:ext cx="219075" cy="241115"/>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フリーフォーム 40"/>
          <p:cNvSpPr/>
          <p:nvPr/>
        </p:nvSpPr>
        <p:spPr>
          <a:xfrm flipH="1">
            <a:off x="2913244" y="3964651"/>
            <a:ext cx="537361" cy="415757"/>
          </a:xfrm>
          <a:custGeom>
            <a:avLst/>
            <a:gdLst>
              <a:gd name="connsiteX0" fmla="*/ 0 w 219075"/>
              <a:gd name="connsiteY0" fmla="*/ 0 h 152400"/>
              <a:gd name="connsiteX1" fmla="*/ 161925 w 219075"/>
              <a:gd name="connsiteY1" fmla="*/ 38100 h 152400"/>
              <a:gd name="connsiteX2" fmla="*/ 219075 w 219075"/>
              <a:gd name="connsiteY2" fmla="*/ 152400 h 152400"/>
            </a:gdLst>
            <a:ahLst/>
            <a:cxnLst>
              <a:cxn ang="0">
                <a:pos x="connsiteX0" y="connsiteY0"/>
              </a:cxn>
              <a:cxn ang="0">
                <a:pos x="connsiteX1" y="connsiteY1"/>
              </a:cxn>
              <a:cxn ang="0">
                <a:pos x="connsiteX2" y="connsiteY2"/>
              </a:cxn>
            </a:cxnLst>
            <a:rect l="l" t="t" r="r" b="b"/>
            <a:pathLst>
              <a:path w="219075" h="152400">
                <a:moveTo>
                  <a:pt x="0" y="0"/>
                </a:moveTo>
                <a:cubicBezTo>
                  <a:pt x="62706" y="6350"/>
                  <a:pt x="125413" y="12700"/>
                  <a:pt x="161925" y="38100"/>
                </a:cubicBezTo>
                <a:cubicBezTo>
                  <a:pt x="198437" y="63500"/>
                  <a:pt x="208756" y="107950"/>
                  <a:pt x="219075" y="15240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ボックス 24"/>
          <p:cNvSpPr txBox="1"/>
          <p:nvPr/>
        </p:nvSpPr>
        <p:spPr>
          <a:xfrm>
            <a:off x="70963" y="7036377"/>
            <a:ext cx="5814412" cy="646331"/>
          </a:xfrm>
          <a:prstGeom prst="rect">
            <a:avLst/>
          </a:prstGeom>
          <a:solidFill>
            <a:schemeClr val="bg1"/>
          </a:solidFill>
          <a:ln>
            <a:solidFill>
              <a:schemeClr val="tx1"/>
            </a:solidFill>
          </a:ln>
        </p:spPr>
        <p:txBody>
          <a:bodyPr wrap="none" rtlCol="0">
            <a:spAutoFit/>
          </a:bodyPr>
          <a:lstStyle/>
          <a:p>
            <a:r>
              <a:rPr lang="en-US" altLang="ja-JP" sz="1200" dirty="0"/>
              <a:t>※</a:t>
            </a:r>
            <a:r>
              <a:rPr lang="ja-JP" altLang="en-US" sz="1200" dirty="0"/>
              <a:t>カメラ・映像について</a:t>
            </a:r>
            <a:endParaRPr lang="en-US" altLang="ja-JP" sz="1200" dirty="0"/>
          </a:p>
          <a:p>
            <a:r>
              <a:rPr lang="ja-JP" altLang="en-US" sz="1200" dirty="0"/>
              <a:t>　＊ネットワーク通信量を抑えるため，基本的にはカメラを</a:t>
            </a:r>
            <a:r>
              <a:rPr lang="en-US" altLang="ja-JP" sz="1200" dirty="0"/>
              <a:t>OFF</a:t>
            </a:r>
            <a:r>
              <a:rPr lang="ja-JP" altLang="en-US" sz="1200" dirty="0"/>
              <a:t>にしてください．</a:t>
            </a:r>
            <a:endParaRPr lang="en-US" altLang="ja-JP" sz="1200" dirty="0"/>
          </a:p>
          <a:p>
            <a:r>
              <a:rPr lang="ja-JP" altLang="en-US" sz="1200" dirty="0"/>
              <a:t>　＊バーチャル背景を使用する場合，動画ではなく静止画をお使いください．</a:t>
            </a:r>
            <a:endParaRPr lang="en-US" altLang="ja-JP" sz="1200" dirty="0"/>
          </a:p>
        </p:txBody>
      </p:sp>
    </p:spTree>
    <p:extLst>
      <p:ext uri="{BB962C8B-B14F-4D97-AF65-F5344CB8AC3E}">
        <p14:creationId xmlns:p14="http://schemas.microsoft.com/office/powerpoint/2010/main" val="351911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DF8B68-50C0-4740-A322-DF8CC5BB0B3C}"/>
              </a:ext>
            </a:extLst>
          </p:cNvPr>
          <p:cNvSpPr>
            <a:spLocks noGrp="1"/>
          </p:cNvSpPr>
          <p:nvPr>
            <p:ph type="title"/>
          </p:nvPr>
        </p:nvSpPr>
        <p:spPr/>
        <p:txBody>
          <a:bodyPr/>
          <a:lstStyle/>
          <a:p>
            <a:r>
              <a:rPr kumimoji="1" lang="ja-JP" altLang="en-US" dirty="0"/>
              <a:t>会場（</a:t>
            </a:r>
            <a:r>
              <a:rPr kumimoji="1" lang="en-US" altLang="ja-JP" dirty="0"/>
              <a:t>Zoom</a:t>
            </a:r>
            <a:r>
              <a:rPr kumimoji="1" lang="ja-JP" altLang="en-US" dirty="0"/>
              <a:t>ミーティング）への入室</a:t>
            </a:r>
          </a:p>
        </p:txBody>
      </p:sp>
      <p:sp>
        <p:nvSpPr>
          <p:cNvPr id="4" name="スライド番号プレースホルダー 3">
            <a:extLst>
              <a:ext uri="{FF2B5EF4-FFF2-40B4-BE49-F238E27FC236}">
                <a16:creationId xmlns="" xmlns:a16="http://schemas.microsoft.com/office/drawing/2014/main" id="{EA9F2F90-3636-EA49-B56A-92E67E5046A2}"/>
              </a:ext>
            </a:extLst>
          </p:cNvPr>
          <p:cNvSpPr>
            <a:spLocks noGrp="1"/>
          </p:cNvSpPr>
          <p:nvPr>
            <p:ph type="sldNum" sz="quarter" idx="12"/>
          </p:nvPr>
        </p:nvSpPr>
        <p:spPr/>
        <p:txBody>
          <a:bodyPr/>
          <a:lstStyle/>
          <a:p>
            <a:fld id="{94E8AA25-75BE-B24A-894A-D2F98540D44F}" type="slidenum">
              <a:rPr kumimoji="1" lang="ja-JP" altLang="en-US" smtClean="0"/>
              <a:t>9</a:t>
            </a:fld>
            <a:endParaRPr kumimoji="1" lang="ja-JP" altLang="en-US"/>
          </a:p>
        </p:txBody>
      </p:sp>
      <p:sp>
        <p:nvSpPr>
          <p:cNvPr id="13" name="テキスト ボックス 12"/>
          <p:cNvSpPr txBox="1"/>
          <p:nvPr/>
        </p:nvSpPr>
        <p:spPr>
          <a:xfrm>
            <a:off x="230856" y="1475050"/>
            <a:ext cx="4017446" cy="646331"/>
          </a:xfrm>
          <a:prstGeom prst="rect">
            <a:avLst/>
          </a:prstGeom>
          <a:noFill/>
        </p:spPr>
        <p:txBody>
          <a:bodyPr wrap="none" rtlCol="0">
            <a:spAutoFit/>
          </a:bodyPr>
          <a:lstStyle/>
          <a:p>
            <a:pPr marL="285750" indent="-285750">
              <a:buFont typeface="Wingdings" panose="05000000000000000000" pitchFamily="2" charset="2"/>
              <a:buChar char="q"/>
            </a:pPr>
            <a:r>
              <a:rPr lang="ja-JP" altLang="en-US" dirty="0"/>
              <a:t>会場の</a:t>
            </a:r>
            <a:r>
              <a:rPr lang="en-US" altLang="ja-JP" dirty="0"/>
              <a:t>URL</a:t>
            </a:r>
            <a:r>
              <a:rPr lang="ja-JP" altLang="en-US" dirty="0"/>
              <a:t>をクリック／タップ</a:t>
            </a:r>
            <a:endParaRPr lang="en-US" altLang="ja-JP" dirty="0"/>
          </a:p>
          <a:p>
            <a:r>
              <a:rPr lang="ja-JP" altLang="en-US" dirty="0"/>
              <a:t>　（またはブラウザの</a:t>
            </a:r>
            <a:r>
              <a:rPr lang="en-US" altLang="ja-JP" dirty="0"/>
              <a:t>URL</a:t>
            </a:r>
            <a:r>
              <a:rPr lang="ja-JP" altLang="en-US" dirty="0"/>
              <a:t>欄に入力）</a:t>
            </a:r>
            <a:endParaRPr lang="en-US" dirty="0"/>
          </a:p>
        </p:txBody>
      </p:sp>
      <p:sp>
        <p:nvSpPr>
          <p:cNvPr id="14" name="テキスト ボックス 13"/>
          <p:cNvSpPr txBox="1"/>
          <p:nvPr/>
        </p:nvSpPr>
        <p:spPr>
          <a:xfrm>
            <a:off x="471487" y="2126509"/>
            <a:ext cx="5516254" cy="923330"/>
          </a:xfrm>
          <a:prstGeom prst="rect">
            <a:avLst/>
          </a:prstGeom>
          <a:noFill/>
        </p:spPr>
        <p:txBody>
          <a:bodyPr wrap="none" rtlCol="0">
            <a:spAutoFit/>
          </a:bodyPr>
          <a:lstStyle/>
          <a:p>
            <a:r>
              <a:rPr lang="ja-JP" altLang="en-US" dirty="0"/>
              <a:t>→</a:t>
            </a:r>
            <a:r>
              <a:rPr lang="en-US" altLang="ja-JP" dirty="0"/>
              <a:t>Zoom</a:t>
            </a:r>
            <a:r>
              <a:rPr lang="ja-JP" altLang="en-US" dirty="0"/>
              <a:t>アプリが起動します．</a:t>
            </a:r>
            <a:endParaRPr lang="en-US" altLang="ja-JP" dirty="0"/>
          </a:p>
          <a:p>
            <a:r>
              <a:rPr lang="ja-JP" altLang="en-US" dirty="0"/>
              <a:t>　</a:t>
            </a:r>
            <a:r>
              <a:rPr lang="en-US" dirty="0"/>
              <a:t>URL</a:t>
            </a:r>
            <a:r>
              <a:rPr lang="ja-JP" altLang="en-US" dirty="0"/>
              <a:t>の例：</a:t>
            </a:r>
            <a:endParaRPr lang="en-US" altLang="ja-JP" dirty="0"/>
          </a:p>
          <a:p>
            <a:r>
              <a:rPr lang="ja-JP" altLang="en-US"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https://us04web.zoom.us/j/01234567890</a:t>
            </a:r>
          </a:p>
        </p:txBody>
      </p:sp>
      <p:sp>
        <p:nvSpPr>
          <p:cNvPr id="17" name="テキスト ボックス 16"/>
          <p:cNvSpPr txBox="1"/>
          <p:nvPr/>
        </p:nvSpPr>
        <p:spPr>
          <a:xfrm>
            <a:off x="230856" y="5825912"/>
            <a:ext cx="4397358" cy="369332"/>
          </a:xfrm>
          <a:prstGeom prst="rect">
            <a:avLst/>
          </a:prstGeom>
          <a:noFill/>
        </p:spPr>
        <p:txBody>
          <a:bodyPr wrap="none" rtlCol="0">
            <a:spAutoFit/>
          </a:bodyPr>
          <a:lstStyle/>
          <a:p>
            <a:pPr marL="285750" indent="-285750">
              <a:buFont typeface="Wingdings" panose="05000000000000000000" pitchFamily="2" charset="2"/>
              <a:buChar char="q"/>
            </a:pPr>
            <a:r>
              <a:rPr lang="ja-JP" altLang="en-US" dirty="0"/>
              <a:t>ミーティングパスコードを入力します</a:t>
            </a:r>
            <a:endParaRPr lang="en-US"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29" y="3139454"/>
            <a:ext cx="3423401" cy="2452715"/>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 y="6623409"/>
            <a:ext cx="3019611" cy="2767977"/>
          </a:xfrm>
          <a:prstGeom prst="rect">
            <a:avLst/>
          </a:prstGeom>
        </p:spPr>
      </p:pic>
      <p:sp>
        <p:nvSpPr>
          <p:cNvPr id="22" name="テキスト ボックス 21"/>
          <p:cNvSpPr txBox="1"/>
          <p:nvPr/>
        </p:nvSpPr>
        <p:spPr>
          <a:xfrm>
            <a:off x="380897" y="6216892"/>
            <a:ext cx="5724644" cy="369332"/>
          </a:xfrm>
          <a:prstGeom prst="rect">
            <a:avLst/>
          </a:prstGeom>
          <a:noFill/>
        </p:spPr>
        <p:txBody>
          <a:bodyPr wrap="none" rtlCol="0">
            <a:spAutoFit/>
          </a:bodyPr>
          <a:lstStyle/>
          <a:p>
            <a:r>
              <a:rPr lang="ja-JP" altLang="en-US" dirty="0"/>
              <a:t>パスコードは，大会参加登録者に別途お知らせします</a:t>
            </a:r>
            <a:endParaRPr lang="en-US" b="1" dirty="0">
              <a:latin typeface="Courier New" panose="02070309020205020404" pitchFamily="49" charset="0"/>
              <a:cs typeface="Courier New" panose="02070309020205020404" pitchFamily="49" charset="0"/>
            </a:endParaRPr>
          </a:p>
        </p:txBody>
      </p:sp>
      <p:sp>
        <p:nvSpPr>
          <p:cNvPr id="23" name="テキスト ボックス 22"/>
          <p:cNvSpPr txBox="1"/>
          <p:nvPr/>
        </p:nvSpPr>
        <p:spPr>
          <a:xfrm>
            <a:off x="3602251" y="7613512"/>
            <a:ext cx="3057247" cy="861774"/>
          </a:xfrm>
          <a:prstGeom prst="rect">
            <a:avLst/>
          </a:prstGeom>
          <a:noFill/>
        </p:spPr>
        <p:txBody>
          <a:bodyPr wrap="none" rtlCol="0">
            <a:spAutoFit/>
          </a:bodyPr>
          <a:lstStyle/>
          <a:p>
            <a:r>
              <a:rPr lang="ja-JP" altLang="en-US" sz="1600" dirty="0"/>
              <a:t>①パスコード入力</a:t>
            </a:r>
            <a:endParaRPr lang="en-US" altLang="ja-JP" sz="1600" dirty="0"/>
          </a:p>
          <a:p>
            <a:r>
              <a:rPr lang="ja-JP" altLang="en-US" sz="1600" dirty="0"/>
              <a:t>②「ミーティングに参加する」</a:t>
            </a:r>
            <a:endParaRPr lang="en-US" altLang="ja-JP" sz="1600" dirty="0"/>
          </a:p>
          <a:p>
            <a:r>
              <a:rPr lang="ja-JP" altLang="en-US" sz="1600" dirty="0"/>
              <a:t>　をクリック／タップ</a:t>
            </a:r>
            <a:endParaRPr lang="en-US" sz="1600" dirty="0"/>
          </a:p>
        </p:txBody>
      </p:sp>
      <p:sp>
        <p:nvSpPr>
          <p:cNvPr id="25" name="テキスト ボックス 24"/>
          <p:cNvSpPr txBox="1"/>
          <p:nvPr/>
        </p:nvSpPr>
        <p:spPr>
          <a:xfrm>
            <a:off x="3186753" y="7512987"/>
            <a:ext cx="415498" cy="369332"/>
          </a:xfrm>
          <a:prstGeom prst="rect">
            <a:avLst/>
          </a:prstGeom>
          <a:noFill/>
        </p:spPr>
        <p:txBody>
          <a:bodyPr wrap="none" rtlCol="0">
            <a:spAutoFit/>
          </a:bodyPr>
          <a:lstStyle/>
          <a:p>
            <a:r>
              <a:rPr lang="ja-JP" altLang="en-US" dirty="0"/>
              <a:t>①</a:t>
            </a:r>
            <a:endParaRPr lang="en-US" dirty="0"/>
          </a:p>
        </p:txBody>
      </p:sp>
      <p:sp>
        <p:nvSpPr>
          <p:cNvPr id="26" name="テキスト ボックス 25"/>
          <p:cNvSpPr txBox="1"/>
          <p:nvPr/>
        </p:nvSpPr>
        <p:spPr>
          <a:xfrm>
            <a:off x="2183187" y="9113386"/>
            <a:ext cx="415498" cy="369332"/>
          </a:xfrm>
          <a:prstGeom prst="rect">
            <a:avLst/>
          </a:prstGeom>
          <a:noFill/>
        </p:spPr>
        <p:txBody>
          <a:bodyPr wrap="none" rtlCol="0">
            <a:spAutoFit/>
          </a:bodyPr>
          <a:lstStyle/>
          <a:p>
            <a:r>
              <a:rPr lang="ja-JP" altLang="en-US" dirty="0"/>
              <a:t>②</a:t>
            </a:r>
            <a:endParaRPr lang="en-US" dirty="0"/>
          </a:p>
        </p:txBody>
      </p:sp>
    </p:spTree>
    <p:extLst>
      <p:ext uri="{BB962C8B-B14F-4D97-AF65-F5344CB8AC3E}">
        <p14:creationId xmlns:p14="http://schemas.microsoft.com/office/powerpoint/2010/main" val="4042599568"/>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6436</TotalTime>
  <Words>2091</Words>
  <Application>Microsoft Office PowerPoint</Application>
  <PresentationFormat>A4 210 x 297 mm</PresentationFormat>
  <Paragraphs>402</Paragraphs>
  <Slides>25</Slides>
  <Notes>16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5" baseType="lpstr">
      <vt:lpstr>ＭＳ Ｐゴシック</vt:lpstr>
      <vt:lpstr>source sans pro</vt:lpstr>
      <vt:lpstr>Meiryo</vt:lpstr>
      <vt:lpstr>游ゴシック</vt:lpstr>
      <vt:lpstr>Arial</vt:lpstr>
      <vt:lpstr>Calibri</vt:lpstr>
      <vt:lpstr>Courier New</vt:lpstr>
      <vt:lpstr>Wingdings</vt:lpstr>
      <vt:lpstr>Office テーマ</vt:lpstr>
      <vt:lpstr>Image</vt:lpstr>
      <vt:lpstr> Zoomのインストール、基本操作の説明マニュアル  ～発表者用～</vt:lpstr>
      <vt:lpstr>目次</vt:lpstr>
      <vt:lpstr>PowerPoint プレゼンテーション</vt:lpstr>
      <vt:lpstr>Zoomアプリのインストール</vt:lpstr>
      <vt:lpstr>Zoomアプリの更新</vt:lpstr>
      <vt:lpstr>Zoomの使用準備： スピーカー（イヤホン等）</vt:lpstr>
      <vt:lpstr>Zoomの使用準備： マイク</vt:lpstr>
      <vt:lpstr>Zoomの使用準備： カメラ</vt:lpstr>
      <vt:lpstr>会場（Zoomミーティング）への入室</vt:lpstr>
      <vt:lpstr>会場（Zoomミーティング）への入室</vt:lpstr>
      <vt:lpstr>Zoomの基本操作画面 ホスト（座長）</vt:lpstr>
      <vt:lpstr>Zoomの基本操作画面 一般参加者・発表者（PC）</vt:lpstr>
      <vt:lpstr>PowerPoint プレゼンテーション</vt:lpstr>
      <vt:lpstr>接続環境の準備</vt:lpstr>
      <vt:lpstr>表示する名前の設定</vt:lpstr>
      <vt:lpstr>マイク・スピーカーの設定</vt:lpstr>
      <vt:lpstr>画面共有の開始・停止</vt:lpstr>
      <vt:lpstr>画面共有：PowerPointの 発表者ビューを使いたい場合</vt:lpstr>
      <vt:lpstr>画面共有：PC 動画再生時の音声共有（※非推奨）</vt:lpstr>
      <vt:lpstr>「手を挙げる」機能：PC</vt:lpstr>
      <vt:lpstr>チャット機能</vt:lpstr>
      <vt:lpstr>・受信映像・資料の取り扱い ・退出する</vt:lpstr>
      <vt:lpstr>発表者の手順</vt:lpstr>
      <vt:lpstr>聴講時の手順</vt:lpstr>
      <vt:lpstr>トラブルシューティング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ZOOMマニュアル</dc:title>
  <dc:creator>澁川幸加</dc:creator>
  <cp:lastModifiedBy>Taku Okamoto</cp:lastModifiedBy>
  <cp:revision>412</cp:revision>
  <cp:lastPrinted>2020-10-23T08:05:38Z</cp:lastPrinted>
  <dcterms:created xsi:type="dcterms:W3CDTF">2020-03-12T11:38:44Z</dcterms:created>
  <dcterms:modified xsi:type="dcterms:W3CDTF">2021-04-20T09:10:05Z</dcterms:modified>
</cp:coreProperties>
</file>